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1" r:id="rId6"/>
    <p:sldId id="262" r:id="rId7"/>
    <p:sldId id="264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582" y="132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uropos.grou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jpe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jpeg"/><Relationship Id="rId5" Type="http://schemas.openxmlformats.org/officeDocument/2006/relationships/image" Target="../media/image12.png"/><Relationship Id="rId15" Type="http://schemas.openxmlformats.org/officeDocument/2006/relationships/image" Target="../media/image18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07/relationships/hdphoto" Target="../media/hdphoto6.wdp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FF2387-F45E-BBF0-A589-446EDCA56947}"/>
              </a:ext>
            </a:extLst>
          </p:cNvPr>
          <p:cNvGrpSpPr/>
          <p:nvPr/>
        </p:nvGrpSpPr>
        <p:grpSpPr>
          <a:xfrm>
            <a:off x="751626" y="717077"/>
            <a:ext cx="6495150" cy="1938992"/>
            <a:chOff x="796893" y="1599579"/>
            <a:chExt cx="6019052" cy="29303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ECA9F-3D70-907C-5955-FEC9C365728C}"/>
                </a:ext>
              </a:extLst>
            </p:cNvPr>
            <p:cNvSpPr txBox="1"/>
            <p:nvPr/>
          </p:nvSpPr>
          <p:spPr>
            <a:xfrm>
              <a:off x="796893" y="1599579"/>
              <a:ext cx="6004876" cy="293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ПЛАСТИКОВЫЕ </a:t>
              </a:r>
            </a:p>
            <a:p>
              <a:r>
                <a:rPr lang="ru-RU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КЛИК-РАМКИ </a:t>
              </a:r>
              <a:r>
                <a:rPr lang="en-US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PCF-25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32B8A-9754-7617-DA0A-4B9ABEF42A0D}"/>
                </a:ext>
              </a:extLst>
            </p:cNvPr>
            <p:cNvSpPr txBox="1"/>
            <p:nvPr/>
          </p:nvSpPr>
          <p:spPr>
            <a:xfrm>
              <a:off x="811069" y="2277940"/>
              <a:ext cx="600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99ABDC8-3948-DC4D-5060-0DB897673A37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10ED788-02F5-7F21-C8FC-DC9D0F1D77B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7" name="Text Box 2">
              <a:hlinkClick r:id="rId2"/>
              <a:extLst>
                <a:ext uri="{FF2B5EF4-FFF2-40B4-BE49-F238E27FC236}">
                  <a16:creationId xmlns:a16="http://schemas.microsoft.com/office/drawing/2014/main" id="{5755B31A-E379-E639-9B7E-E4EBF239D9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E256ADC6-2EF6-32C0-FC36-182C2270CE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6490893" y="2452014"/>
            <a:ext cx="4805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ПЛАСТИКОВЫЕ </a:t>
            </a:r>
          </a:p>
          <a:p>
            <a:r>
              <a:rPr lang="ru-RU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КЛИК-РАМКИ </a:t>
            </a:r>
            <a:r>
              <a:rPr lang="en-US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PCF-25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5CC78-A6EF-E5D3-9F5D-EAE1E793D175}"/>
              </a:ext>
            </a:extLst>
          </p:cNvPr>
          <p:cNvSpPr txBox="1"/>
          <p:nvPr/>
        </p:nvSpPr>
        <p:spPr>
          <a:xfrm>
            <a:off x="6490893" y="3553408"/>
            <a:ext cx="5396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4592"/>
                </a:solidFill>
                <a:latin typeface="Montserrat Medium" panose="00000600000000000000" pitchFamily="2" charset="-52"/>
                <a:cs typeface="SOAHGH+Montserrat-Bold"/>
              </a:rPr>
              <a:t>Удобное размещение информации на стене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400D13-4D06-438F-A037-39C456EA3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63" y="1275767"/>
            <a:ext cx="5316316" cy="43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Основные характеристики</a:t>
            </a:r>
          </a:p>
          <a:p>
            <a:pPr algn="r"/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705725" y="587237"/>
            <a:ext cx="4486275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E47E58-5F46-48D0-B85B-1CD5D686C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857" y="1509884"/>
            <a:ext cx="5727244" cy="406422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FC71C19-CBFB-4623-BCCD-499EBF9DBE32}"/>
              </a:ext>
            </a:extLst>
          </p:cNvPr>
          <p:cNvSpPr/>
          <p:nvPr/>
        </p:nvSpPr>
        <p:spPr>
          <a:xfrm>
            <a:off x="1328646" y="951921"/>
            <a:ext cx="6015751" cy="47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just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Формат от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A3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A1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776546D-766B-4982-BE55-384E721B95EB}"/>
              </a:ext>
            </a:extLst>
          </p:cNvPr>
          <p:cNvSpPr/>
          <p:nvPr/>
        </p:nvSpPr>
        <p:spPr>
          <a:xfrm>
            <a:off x="1335440" y="1779859"/>
            <a:ext cx="3191019" cy="908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just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Защелкивающийся профиль шириной 25 мм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1791720-DA7B-4EC1-BA12-5B457E3B8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68" y="3856653"/>
            <a:ext cx="4414015" cy="171745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F4558E7-3CB2-48AA-8EAC-AEE28B1BA28F}"/>
              </a:ext>
            </a:extLst>
          </p:cNvPr>
          <p:cNvSpPr/>
          <p:nvPr/>
        </p:nvSpPr>
        <p:spPr>
          <a:xfrm>
            <a:off x="1335440" y="2843996"/>
            <a:ext cx="6015751" cy="47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just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Два вида уголков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DCAB938-4FDD-4374-826B-C12E939A31A6}"/>
              </a:ext>
            </a:extLst>
          </p:cNvPr>
          <p:cNvGrpSpPr/>
          <p:nvPr/>
        </p:nvGrpSpPr>
        <p:grpSpPr>
          <a:xfrm>
            <a:off x="918899" y="976475"/>
            <a:ext cx="432049" cy="433735"/>
            <a:chOff x="3337099" y="2338784"/>
            <a:chExt cx="432049" cy="433735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E13ADE3A-789C-4344-8CDF-B8BAA56AB81D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Флажок со сплошной заливкой">
              <a:extLst>
                <a:ext uri="{FF2B5EF4-FFF2-40B4-BE49-F238E27FC236}">
                  <a16:creationId xmlns:a16="http://schemas.microsoft.com/office/drawing/2014/main" id="{66927054-DD35-411C-9BCB-036DF2245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C53D572-F9EE-483A-BEFB-1F3198CBC7E6}"/>
              </a:ext>
            </a:extLst>
          </p:cNvPr>
          <p:cNvGrpSpPr/>
          <p:nvPr/>
        </p:nvGrpSpPr>
        <p:grpSpPr>
          <a:xfrm>
            <a:off x="918899" y="1797187"/>
            <a:ext cx="432049" cy="433735"/>
            <a:chOff x="3337099" y="2338784"/>
            <a:chExt cx="432049" cy="433735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B50BADA-CD51-4C5A-A7F7-166807EFAAEF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Флажок со сплошной заливкой">
              <a:extLst>
                <a:ext uri="{FF2B5EF4-FFF2-40B4-BE49-F238E27FC236}">
                  <a16:creationId xmlns:a16="http://schemas.microsoft.com/office/drawing/2014/main" id="{B14A612E-8C13-49C8-AEA2-FD38392F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7D9B2ED-E982-49EC-8BEE-750B36B80E32}"/>
              </a:ext>
            </a:extLst>
          </p:cNvPr>
          <p:cNvGrpSpPr/>
          <p:nvPr/>
        </p:nvGrpSpPr>
        <p:grpSpPr>
          <a:xfrm>
            <a:off x="918899" y="2905800"/>
            <a:ext cx="432049" cy="433735"/>
            <a:chOff x="3337099" y="2338784"/>
            <a:chExt cx="432049" cy="433735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794023E-CF70-4BDD-8512-2C9E4FFB9D42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 descr="Флажок со сплошной заливкой">
              <a:extLst>
                <a:ext uri="{FF2B5EF4-FFF2-40B4-BE49-F238E27FC236}">
                  <a16:creationId xmlns:a16="http://schemas.microsoft.com/office/drawing/2014/main" id="{76EAB3E4-F9D1-4732-953B-D0E845970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458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4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858125" y="587237"/>
            <a:ext cx="4333875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91CFCE3-2D09-49CF-AE68-C9D79E6E0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31"/>
          <a:stretch/>
        </p:blipFill>
        <p:spPr>
          <a:xfrm>
            <a:off x="5669750" y="1092008"/>
            <a:ext cx="5679437" cy="4673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8057130E-2B04-4D1C-AD23-5330C955203D}"/>
              </a:ext>
            </a:extLst>
          </p:cNvPr>
          <p:cNvSpPr txBox="1"/>
          <p:nvPr/>
        </p:nvSpPr>
        <p:spPr>
          <a:xfrm>
            <a:off x="1691815" y="2996153"/>
            <a:ext cx="4189145" cy="840924"/>
          </a:xfrm>
          <a:prstGeom prst="rect">
            <a:avLst/>
          </a:prstGeom>
        </p:spPr>
        <p:txBody>
          <a:bodyPr vert="horz" wrap="square" lIns="0" tIns="12117" rIns="0" bIns="0" rtlCol="0">
            <a:spAutoFit/>
          </a:bodyPr>
          <a:lstStyle/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Возможность исполнения в </a:t>
            </a:r>
          </a:p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любом цвете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A06130-0D87-44EF-B9AF-F1DF40CAD0FB}"/>
              </a:ext>
            </a:extLst>
          </p:cNvPr>
          <p:cNvSpPr/>
          <p:nvPr/>
        </p:nvSpPr>
        <p:spPr>
          <a:xfrm>
            <a:off x="1576005" y="953829"/>
            <a:ext cx="5223663" cy="476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Доступная цена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B9F033-5DD3-4D7D-BC7A-0526454A04EE}"/>
              </a:ext>
            </a:extLst>
          </p:cNvPr>
          <p:cNvSpPr/>
          <p:nvPr/>
        </p:nvSpPr>
        <p:spPr>
          <a:xfrm>
            <a:off x="1588254" y="4248196"/>
            <a:ext cx="4255053" cy="1353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Возможность исполнения в нестандартном</a:t>
            </a:r>
          </a:p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формате</a:t>
            </a: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27732522-D629-4347-91E8-522E3933701D}"/>
              </a:ext>
            </a:extLst>
          </p:cNvPr>
          <p:cNvSpPr txBox="1"/>
          <p:nvPr/>
        </p:nvSpPr>
        <p:spPr>
          <a:xfrm>
            <a:off x="1667557" y="1790401"/>
            <a:ext cx="4189145" cy="828100"/>
          </a:xfrm>
          <a:prstGeom prst="rect">
            <a:avLst/>
          </a:prstGeom>
        </p:spPr>
        <p:txBody>
          <a:bodyPr vert="horz" wrap="square" lIns="0" tIns="12117" rIns="0" bIns="0" rtlCol="0">
            <a:spAutoFit/>
          </a:bodyPr>
          <a:lstStyle/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Надежная фиксация информационной вставки в рамке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F8022C6-0D7D-4B68-9B18-F505E9A45132}"/>
              </a:ext>
            </a:extLst>
          </p:cNvPr>
          <p:cNvGrpSpPr/>
          <p:nvPr/>
        </p:nvGrpSpPr>
        <p:grpSpPr>
          <a:xfrm>
            <a:off x="949478" y="999180"/>
            <a:ext cx="432049" cy="433735"/>
            <a:chOff x="3337099" y="2338784"/>
            <a:chExt cx="432049" cy="433735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272E97-E5FE-49BB-8C7C-0AD77805EC40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Флажок со сплошной заливкой">
              <a:extLst>
                <a:ext uri="{FF2B5EF4-FFF2-40B4-BE49-F238E27FC236}">
                  <a16:creationId xmlns:a16="http://schemas.microsoft.com/office/drawing/2014/main" id="{DA9A8EF3-43E5-4BFE-87CA-A4CE8C75E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14F9557-5C88-4C64-825E-15AD44DF66B4}"/>
              </a:ext>
            </a:extLst>
          </p:cNvPr>
          <p:cNvGrpSpPr/>
          <p:nvPr/>
        </p:nvGrpSpPr>
        <p:grpSpPr>
          <a:xfrm>
            <a:off x="949478" y="1882061"/>
            <a:ext cx="432049" cy="433735"/>
            <a:chOff x="3337099" y="2338784"/>
            <a:chExt cx="432049" cy="433735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7F0848CC-4402-48BF-A2B4-12902B078A2F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 descr="Флажок со сплошной заливкой">
              <a:extLst>
                <a:ext uri="{FF2B5EF4-FFF2-40B4-BE49-F238E27FC236}">
                  <a16:creationId xmlns:a16="http://schemas.microsoft.com/office/drawing/2014/main" id="{A3AE3E42-1115-42B3-BDB8-15147F409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2BDDA27-EC8A-4FBB-B33B-7ACA75B50EE4}"/>
              </a:ext>
            </a:extLst>
          </p:cNvPr>
          <p:cNvGrpSpPr/>
          <p:nvPr/>
        </p:nvGrpSpPr>
        <p:grpSpPr>
          <a:xfrm>
            <a:off x="949478" y="3083665"/>
            <a:ext cx="432049" cy="433735"/>
            <a:chOff x="3337099" y="2338784"/>
            <a:chExt cx="432049" cy="433735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AE47CB1-AE14-4A04-80A8-112DD0DDF4B3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 descr="Флажок со сплошной заливкой">
              <a:extLst>
                <a:ext uri="{FF2B5EF4-FFF2-40B4-BE49-F238E27FC236}">
                  <a16:creationId xmlns:a16="http://schemas.microsoft.com/office/drawing/2014/main" id="{54D1C159-4135-43D9-93EA-F08A688CE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4BCE582-6438-463F-95F9-EC064B431168}"/>
              </a:ext>
            </a:extLst>
          </p:cNvPr>
          <p:cNvGrpSpPr/>
          <p:nvPr/>
        </p:nvGrpSpPr>
        <p:grpSpPr>
          <a:xfrm>
            <a:off x="949478" y="4283133"/>
            <a:ext cx="432049" cy="433735"/>
            <a:chOff x="3337099" y="2338784"/>
            <a:chExt cx="432049" cy="433735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4F5D37C9-7D28-4441-8331-8AA48892336D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Флажок со сплошной заливкой">
              <a:extLst>
                <a:ext uri="{FF2B5EF4-FFF2-40B4-BE49-F238E27FC236}">
                  <a16:creationId xmlns:a16="http://schemas.microsoft.com/office/drawing/2014/main" id="{E816412E-D121-467C-AEA9-55405BCAC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285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5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886700" y="587237"/>
            <a:ext cx="43053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0A91B1-5DE1-444D-9854-6B59BEE86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r="21063"/>
          <a:stretch/>
        </p:blipFill>
        <p:spPr>
          <a:xfrm>
            <a:off x="5707251" y="1146225"/>
            <a:ext cx="5668953" cy="4808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0C6FB4-942B-43C2-9478-952D816C7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555" r="13849" b="1486"/>
          <a:stretch/>
        </p:blipFill>
        <p:spPr>
          <a:xfrm>
            <a:off x="2441684" y="3822677"/>
            <a:ext cx="2616091" cy="21508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C8CBCD8-1E54-45FB-9029-FF957DDE2EE7}"/>
              </a:ext>
            </a:extLst>
          </p:cNvPr>
          <p:cNvSpPr/>
          <p:nvPr/>
        </p:nvSpPr>
        <p:spPr>
          <a:xfrm>
            <a:off x="1529121" y="3040219"/>
            <a:ext cx="5115209" cy="47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Удобная замена информации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BF0269F-D75E-455A-B677-D1BA16A20B86}"/>
              </a:ext>
            </a:extLst>
          </p:cNvPr>
          <p:cNvSpPr/>
          <p:nvPr/>
        </p:nvSpPr>
        <p:spPr>
          <a:xfrm>
            <a:off x="1434783" y="1221807"/>
            <a:ext cx="42382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Возможность использования в помещениях разного назначения: в магазинах, кафе, ресторанах, в офисах, административных зданиях и т.д. 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EFF5D2B-5C6A-4118-899A-0543171BDCF8}"/>
              </a:ext>
            </a:extLst>
          </p:cNvPr>
          <p:cNvGrpSpPr/>
          <p:nvPr/>
        </p:nvGrpSpPr>
        <p:grpSpPr>
          <a:xfrm>
            <a:off x="884530" y="1211094"/>
            <a:ext cx="432049" cy="433735"/>
            <a:chOff x="3337099" y="2338784"/>
            <a:chExt cx="432049" cy="433735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BE05B5B-6A9C-450D-8631-3A883F65AA3C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Флажок со сплошной заливкой">
              <a:extLst>
                <a:ext uri="{FF2B5EF4-FFF2-40B4-BE49-F238E27FC236}">
                  <a16:creationId xmlns:a16="http://schemas.microsoft.com/office/drawing/2014/main" id="{34600FB7-CADF-417C-AB26-0C40278FF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599A5AE-5918-4E53-95EF-6B4DD8E6BCB7}"/>
              </a:ext>
            </a:extLst>
          </p:cNvPr>
          <p:cNvGrpSpPr/>
          <p:nvPr/>
        </p:nvGrpSpPr>
        <p:grpSpPr>
          <a:xfrm>
            <a:off x="884530" y="3040219"/>
            <a:ext cx="432049" cy="433735"/>
            <a:chOff x="3337099" y="2338784"/>
            <a:chExt cx="432049" cy="433735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DEBFEF83-C879-455A-AE03-961AB0367EB6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Флажок со сплошной заливкой">
              <a:extLst>
                <a:ext uri="{FF2B5EF4-FFF2-40B4-BE49-F238E27FC236}">
                  <a16:creationId xmlns:a16="http://schemas.microsoft.com/office/drawing/2014/main" id="{1FE8DD2B-1A73-498E-A122-FA6A62D5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0698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Применение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6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9554547" y="587237"/>
            <a:ext cx="2637453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8C40B1-0C75-4967-B7D6-DE43540971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4774" l="9956" r="89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4" r="18402"/>
          <a:stretch/>
        </p:blipFill>
        <p:spPr>
          <a:xfrm flipH="1">
            <a:off x="5056754" y="1764407"/>
            <a:ext cx="1985402" cy="31422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570438-2F0C-4A0E-8AC4-5859E7D1F6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5" b="97360" l="9956" r="89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6" r="22101"/>
          <a:stretch/>
        </p:blipFill>
        <p:spPr>
          <a:xfrm>
            <a:off x="2905052" y="1863193"/>
            <a:ext cx="1618926" cy="2995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7C43DF-58BF-403B-BFEC-1E2C9FE06A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5" b="97360" l="9956" r="89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73900" r="23303" b="5497"/>
          <a:stretch/>
        </p:blipFill>
        <p:spPr>
          <a:xfrm>
            <a:off x="1583843" y="4227441"/>
            <a:ext cx="1490148" cy="1490148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3A4F39-C6BB-490C-96F8-45327A6CC1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6" b="94774" l="9956" r="89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59" r="14775" b="64734"/>
          <a:stretch/>
        </p:blipFill>
        <p:spPr>
          <a:xfrm flipH="1" flipV="1">
            <a:off x="5847654" y="4622916"/>
            <a:ext cx="1490148" cy="1490146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E34916A-5555-4213-8D7D-BC1C0B3E7C38}"/>
              </a:ext>
            </a:extLst>
          </p:cNvPr>
          <p:cNvCxnSpPr>
            <a:cxnSpLocks/>
            <a:endCxn id="11" idx="5"/>
          </p:cNvCxnSpPr>
          <p:nvPr/>
        </p:nvCxnSpPr>
        <p:spPr>
          <a:xfrm flipH="1">
            <a:off x="2855764" y="4517187"/>
            <a:ext cx="1388483" cy="982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6793D87-F48B-4B6B-B366-94BC1BECE979}"/>
              </a:ext>
            </a:extLst>
          </p:cNvPr>
          <p:cNvCxnSpPr>
            <a:cxnSpLocks/>
            <a:endCxn id="12" idx="6"/>
          </p:cNvCxnSpPr>
          <p:nvPr/>
        </p:nvCxnSpPr>
        <p:spPr>
          <a:xfrm>
            <a:off x="5484891" y="4452897"/>
            <a:ext cx="362763" cy="915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5E0B4D-F1C1-4599-915D-9BAE5A68E492}"/>
              </a:ext>
            </a:extLst>
          </p:cNvPr>
          <p:cNvSpPr/>
          <p:nvPr/>
        </p:nvSpPr>
        <p:spPr>
          <a:xfrm>
            <a:off x="703584" y="906907"/>
            <a:ext cx="3441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ctr"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Рамки с прямоугольными углами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FE58F26-9E97-4064-A355-470CC46079FA}"/>
              </a:ext>
            </a:extLst>
          </p:cNvPr>
          <p:cNvSpPr/>
          <p:nvPr/>
        </p:nvSpPr>
        <p:spPr>
          <a:xfrm>
            <a:off x="4507088" y="906907"/>
            <a:ext cx="3246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ctr"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Рамки с закругленными углами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51A73D-F8ED-4F9A-BA9F-5D411AB308E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6" t="-2017" r="2266" b="2017"/>
          <a:stretch/>
        </p:blipFill>
        <p:spPr>
          <a:xfrm flipH="1">
            <a:off x="952237" y="2045993"/>
            <a:ext cx="1894091" cy="1894091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EDF9FD5-96E6-4E17-B6B5-8DE547E466D6}"/>
              </a:ext>
            </a:extLst>
          </p:cNvPr>
          <p:cNvCxnSpPr>
            <a:cxnSpLocks/>
            <a:endCxn id="18" idx="1"/>
          </p:cNvCxnSpPr>
          <p:nvPr/>
        </p:nvCxnSpPr>
        <p:spPr>
          <a:xfrm flipH="1" flipV="1">
            <a:off x="2568945" y="2323376"/>
            <a:ext cx="1389924" cy="644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BB65E09-D58C-4CC3-BAB6-D0FA15F9B66C}"/>
              </a:ext>
            </a:extLst>
          </p:cNvPr>
          <p:cNvGrpSpPr/>
          <p:nvPr/>
        </p:nvGrpSpPr>
        <p:grpSpPr>
          <a:xfrm>
            <a:off x="7564852" y="2003446"/>
            <a:ext cx="3823132" cy="3873276"/>
            <a:chOff x="13798212" y="1656205"/>
            <a:chExt cx="5580187" cy="5653375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0DBC40F-9494-4516-BA9F-4083022F35BD}"/>
                </a:ext>
              </a:extLst>
            </p:cNvPr>
            <p:cNvGrpSpPr/>
            <p:nvPr/>
          </p:nvGrpSpPr>
          <p:grpSpPr>
            <a:xfrm>
              <a:off x="13798212" y="1656205"/>
              <a:ext cx="3329959" cy="5653375"/>
              <a:chOff x="295172" y="1453891"/>
              <a:chExt cx="3329959" cy="5653375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90BE27B-42C8-405D-A381-115A71E13D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172" y="1453891"/>
                <a:ext cx="2671105" cy="5342209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686DC4D2-939A-467D-88FC-D8284DA196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556" b="100000" l="9901" r="899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00"/>
              <a:stretch/>
            </p:blipFill>
            <p:spPr>
              <a:xfrm>
                <a:off x="1704614" y="1765057"/>
                <a:ext cx="1920517" cy="5342209"/>
              </a:xfrm>
              <a:prstGeom prst="rect">
                <a:avLst/>
              </a:prstGeom>
            </p:spPr>
          </p:pic>
        </p:grp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A88B789-3E33-44AF-BD76-EC1CB656F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0" t="-10663" r="-11577" b="-419"/>
            <a:stretch/>
          </p:blipFill>
          <p:spPr>
            <a:xfrm>
              <a:off x="16435851" y="2580860"/>
              <a:ext cx="2942548" cy="2813739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FFCDD855-17D5-4CCC-89C0-04B613D79B28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16167912" y="2760544"/>
              <a:ext cx="698866" cy="232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EA3B51-251D-4BAA-BC73-B4E4DA407F5B}"/>
                </a:ext>
              </a:extLst>
            </p:cNvPr>
            <p:cNvSpPr txBox="1"/>
            <p:nvPr/>
          </p:nvSpPr>
          <p:spPr>
            <a:xfrm>
              <a:off x="14624258" y="2115790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A3</a:t>
              </a:r>
              <a:endParaRPr lang="ru-RU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3DED27-ED5B-429E-A7ED-EC9E4D273267}"/>
                </a:ext>
              </a:extLst>
            </p:cNvPr>
            <p:cNvSpPr txBox="1"/>
            <p:nvPr/>
          </p:nvSpPr>
          <p:spPr>
            <a:xfrm>
              <a:off x="15379638" y="2438282"/>
              <a:ext cx="589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A4</a:t>
              </a:r>
              <a:endParaRPr lang="ru-RU" dirty="0"/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2399DDD-155A-4C54-9B1E-7ADA112E01BD}"/>
              </a:ext>
            </a:extLst>
          </p:cNvPr>
          <p:cNvSpPr/>
          <p:nvPr/>
        </p:nvSpPr>
        <p:spPr>
          <a:xfrm>
            <a:off x="8130798" y="933227"/>
            <a:ext cx="2878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ctr"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Рекламные стойки с клик-рамами</a:t>
            </a:r>
          </a:p>
        </p:txBody>
      </p:sp>
    </p:spTree>
    <p:extLst>
      <p:ext uri="{BB962C8B-B14F-4D97-AF65-F5344CB8AC3E}">
        <p14:creationId xmlns:p14="http://schemas.microsoft.com/office/powerpoint/2010/main" val="91571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143545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7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143545" y="6287049"/>
            <a:ext cx="11697301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886700" y="587237"/>
            <a:ext cx="43053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224B88-E840-4B89-BC7F-E303F2AAB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" b="100000" l="0" r="100000">
                        <a14:foregroundMark x1="52013" y1="28493" x2="60759" y2="56271"/>
                        <a14:foregroundMark x1="81419" y1="43894" x2="87525" y2="64246"/>
                        <a14:foregroundMark x1="21980" y1="7316" x2="35347" y2="6216"/>
                        <a14:foregroundMark x1="35512" y1="91804" x2="35182" y2="6216"/>
                        <a14:foregroundMark x1="10561" y1="90429" x2="34191" y2="93454"/>
                        <a14:foregroundMark x1="81584" y1="72222" x2="90495" y2="72222"/>
                        <a14:foregroundMark x1="45908" y1="22717" x2="45908" y2="6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387"/>
          <a:stretch/>
        </p:blipFill>
        <p:spPr>
          <a:xfrm flipH="1">
            <a:off x="624285" y="1307215"/>
            <a:ext cx="2917638" cy="44192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4DC7714-A2C8-43C1-8993-66427A40CF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" b="100000" l="0" r="100000">
                        <a14:foregroundMark x1="52013" y1="28493" x2="60759" y2="56271"/>
                        <a14:foregroundMark x1="81419" y1="43894" x2="87525" y2="64246"/>
                        <a14:foregroundMark x1="21980" y1="7316" x2="35347" y2="6216"/>
                        <a14:foregroundMark x1="35512" y1="91804" x2="35182" y2="6216"/>
                        <a14:foregroundMark x1="10561" y1="90429" x2="34191" y2="93454"/>
                        <a14:foregroundMark x1="81584" y1="72222" x2="90495" y2="72222"/>
                        <a14:foregroundMark x1="45908" y1="22717" x2="45908" y2="6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37" t="10971" r="29469" b="10750"/>
          <a:stretch/>
        </p:blipFill>
        <p:spPr>
          <a:xfrm flipH="1">
            <a:off x="3620595" y="2357397"/>
            <a:ext cx="2223891" cy="34593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F54CF2-95FA-4860-B3E1-37D1BFF652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" b="100000" l="0" r="100000">
                        <a14:foregroundMark x1="52013" y1="28493" x2="60759" y2="56271"/>
                        <a14:foregroundMark x1="81419" y1="43894" x2="87525" y2="64246"/>
                        <a14:foregroundMark x1="21980" y1="7316" x2="35347" y2="6216"/>
                        <a14:foregroundMark x1="35512" y1="91804" x2="35182" y2="6216"/>
                        <a14:foregroundMark x1="10561" y1="90429" x2="34191" y2="93454"/>
                        <a14:foregroundMark x1="81584" y1="72222" x2="90495" y2="72222"/>
                        <a14:foregroundMark x1="45908" y1="22717" x2="45908" y2="6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2" t="23600" r="3828" b="20485"/>
          <a:stretch/>
        </p:blipFill>
        <p:spPr>
          <a:xfrm flipH="1">
            <a:off x="6392783" y="3237375"/>
            <a:ext cx="1894426" cy="2470990"/>
          </a:xfrm>
          <a:prstGeom prst="rect">
            <a:avLst/>
          </a:prstGeom>
        </p:spPr>
      </p:pic>
      <p:sp>
        <p:nvSpPr>
          <p:cNvPr id="23" name="object 22">
            <a:extLst>
              <a:ext uri="{FF2B5EF4-FFF2-40B4-BE49-F238E27FC236}">
                <a16:creationId xmlns:a16="http://schemas.microsoft.com/office/drawing/2014/main" id="{8BC91F28-C2FD-402D-AAE1-96FDB743E606}"/>
              </a:ext>
            </a:extLst>
          </p:cNvPr>
          <p:cNvSpPr txBox="1"/>
          <p:nvPr/>
        </p:nvSpPr>
        <p:spPr>
          <a:xfrm>
            <a:off x="9696654" y="4181351"/>
            <a:ext cx="542541" cy="188437"/>
          </a:xfrm>
          <a:prstGeom prst="rect">
            <a:avLst/>
          </a:prstGeom>
        </p:spPr>
        <p:txBody>
          <a:bodyPr vert="horz" wrap="square" lIns="0" tIns="12117" rIns="0" bIns="0" rtlCol="0">
            <a:spAutoFit/>
          </a:bodyPr>
          <a:lstStyle/>
          <a:p>
            <a:pPr marL="12117">
              <a:spcBef>
                <a:spcPts val="95"/>
              </a:spcBef>
            </a:pPr>
            <a:r>
              <a:rPr lang="ru-RU" sz="1145" dirty="0">
                <a:solidFill>
                  <a:srgbClr val="1D1D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sz="1145" dirty="0">
                <a:solidFill>
                  <a:srgbClr val="1D1D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145" spc="-24" dirty="0">
                <a:solidFill>
                  <a:srgbClr val="1D1D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шт.</a:t>
            </a:r>
            <a:endParaRPr sz="11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4" name="object 41">
            <a:extLst>
              <a:ext uri="{FF2B5EF4-FFF2-40B4-BE49-F238E27FC236}">
                <a16:creationId xmlns:a16="http://schemas.microsoft.com/office/drawing/2014/main" id="{8BCF9B07-1AE9-4982-A32E-30C97BC60BD3}"/>
              </a:ext>
            </a:extLst>
          </p:cNvPr>
          <p:cNvGrpSpPr/>
          <p:nvPr/>
        </p:nvGrpSpPr>
        <p:grpSpPr>
          <a:xfrm>
            <a:off x="9275422" y="4119061"/>
            <a:ext cx="308979" cy="308979"/>
            <a:chOff x="1460820" y="5942905"/>
            <a:chExt cx="339725" cy="339725"/>
          </a:xfrm>
        </p:grpSpPr>
        <p:pic>
          <p:nvPicPr>
            <p:cNvPr id="25" name="object 42">
              <a:extLst>
                <a:ext uri="{FF2B5EF4-FFF2-40B4-BE49-F238E27FC236}">
                  <a16:creationId xmlns:a16="http://schemas.microsoft.com/office/drawing/2014/main" id="{DEF08553-118E-4F71-ADDE-53CDF6837BA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7200" y="5985638"/>
              <a:ext cx="226868" cy="254175"/>
            </a:xfrm>
            <a:prstGeom prst="rect">
              <a:avLst/>
            </a:prstGeom>
          </p:spPr>
        </p:pic>
        <p:sp>
          <p:nvSpPr>
            <p:cNvPr id="26" name="object 43">
              <a:extLst>
                <a:ext uri="{FF2B5EF4-FFF2-40B4-BE49-F238E27FC236}">
                  <a16:creationId xmlns:a16="http://schemas.microsoft.com/office/drawing/2014/main" id="{282F320E-5D6F-4C70-9E21-08E159348E71}"/>
                </a:ext>
              </a:extLst>
            </p:cNvPr>
            <p:cNvSpPr/>
            <p:nvPr/>
          </p:nvSpPr>
          <p:spPr>
            <a:xfrm>
              <a:off x="1463995" y="5946080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A84D96"/>
              </a:solidFill>
            </a:ln>
          </p:spPr>
          <p:txBody>
            <a:bodyPr wrap="square" lIns="0" tIns="0" rIns="0" bIns="0" rtlCol="0"/>
            <a:lstStyle/>
            <a:p>
              <a:endParaRPr sz="1717" dirty="0"/>
            </a:p>
          </p:txBody>
        </p:sp>
      </p:grpSp>
      <p:pic>
        <p:nvPicPr>
          <p:cNvPr id="27" name="object 47">
            <a:extLst>
              <a:ext uri="{FF2B5EF4-FFF2-40B4-BE49-F238E27FC236}">
                <a16:creationId xmlns:a16="http://schemas.microsoft.com/office/drawing/2014/main" id="{03BB8C29-2E90-44D9-B8DD-72F19348BB9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97672" y="4800996"/>
            <a:ext cx="308898" cy="308898"/>
          </a:xfrm>
          <a:prstGeom prst="rect">
            <a:avLst/>
          </a:prstGeom>
        </p:spPr>
      </p:pic>
      <p:sp>
        <p:nvSpPr>
          <p:cNvPr id="28" name="object 23">
            <a:extLst>
              <a:ext uri="{FF2B5EF4-FFF2-40B4-BE49-F238E27FC236}">
                <a16:creationId xmlns:a16="http://schemas.microsoft.com/office/drawing/2014/main" id="{71EF0F03-0455-4F46-BE47-6CCCBD0CB6AA}"/>
              </a:ext>
            </a:extLst>
          </p:cNvPr>
          <p:cNvSpPr txBox="1"/>
          <p:nvPr/>
        </p:nvSpPr>
        <p:spPr>
          <a:xfrm>
            <a:off x="9977168" y="4862464"/>
            <a:ext cx="1241690" cy="188437"/>
          </a:xfrm>
          <a:prstGeom prst="rect">
            <a:avLst/>
          </a:prstGeom>
        </p:spPr>
        <p:txBody>
          <a:bodyPr vert="horz" wrap="square" lIns="0" tIns="12117" rIns="0" bIns="0" rtlCol="0">
            <a:spAutoFit/>
          </a:bodyPr>
          <a:lstStyle/>
          <a:p>
            <a:pPr marL="12117">
              <a:spcBef>
                <a:spcPts val="95"/>
              </a:spcBef>
            </a:pPr>
            <a:r>
              <a:rPr lang="ru-RU" sz="11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стандарте</a:t>
            </a:r>
            <a:endParaRPr sz="11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595A9F4-C906-46B0-81A2-CAA08AFC0D33}"/>
              </a:ext>
            </a:extLst>
          </p:cNvPr>
          <p:cNvSpPr/>
          <p:nvPr/>
        </p:nvSpPr>
        <p:spPr>
          <a:xfrm>
            <a:off x="9696654" y="4840279"/>
            <a:ext cx="220647" cy="22064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object 23">
            <a:extLst>
              <a:ext uri="{FF2B5EF4-FFF2-40B4-BE49-F238E27FC236}">
                <a16:creationId xmlns:a16="http://schemas.microsoft.com/office/drawing/2014/main" id="{A94078BB-6753-4C82-917B-3B4C69EF1F20}"/>
              </a:ext>
            </a:extLst>
          </p:cNvPr>
          <p:cNvSpPr txBox="1"/>
          <p:nvPr/>
        </p:nvSpPr>
        <p:spPr>
          <a:xfrm>
            <a:off x="9977167" y="5138593"/>
            <a:ext cx="1943809" cy="188437"/>
          </a:xfrm>
          <a:prstGeom prst="rect">
            <a:avLst/>
          </a:prstGeom>
        </p:spPr>
        <p:txBody>
          <a:bodyPr vert="horz" wrap="square" lIns="0" tIns="12117" rIns="0" bIns="0" rtlCol="0">
            <a:spAutoFit/>
          </a:bodyPr>
          <a:lstStyle/>
          <a:p>
            <a:pPr marL="12117">
              <a:spcBef>
                <a:spcPts val="95"/>
              </a:spcBef>
            </a:pPr>
            <a:r>
              <a:rPr lang="ru-RU" sz="11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Другие цвета по запросу</a:t>
            </a:r>
            <a:endParaRPr sz="11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735115F-9144-476C-90CC-A9EB67FC76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0" b="98295" l="759" r="966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5" r="56251"/>
          <a:stretch/>
        </p:blipFill>
        <p:spPr>
          <a:xfrm flipH="1">
            <a:off x="587766" y="1705855"/>
            <a:ext cx="2887811" cy="43827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7E34D65-A933-41A4-8D46-871F093058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0" b="98295" l="759" r="96601">
                        <a14:foregroundMark x1="50297" y1="23817" x2="60957" y2="73872"/>
                        <a14:backgroundMark x1="19439" y1="21067" x2="27987" y2="92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6" t="12129" r="30103" b="9754"/>
          <a:stretch/>
        </p:blipFill>
        <p:spPr>
          <a:xfrm flipH="1">
            <a:off x="4167644" y="2730079"/>
            <a:ext cx="2153486" cy="34237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6F0A3CA-E53D-42C8-B46A-530D285EC6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0" b="98295" l="759" r="96601">
                        <a14:foregroundMark x1="79241" y1="32123" x2="88251" y2="61936"/>
                        <a14:backgroundMark x1="14752" y1="18427" x2="24092" y2="7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95" t="18470" r="4697" b="24583"/>
          <a:stretch/>
        </p:blipFill>
        <p:spPr>
          <a:xfrm flipH="1">
            <a:off x="7070329" y="3311295"/>
            <a:ext cx="1972787" cy="2495885"/>
          </a:xfrm>
          <a:prstGeom prst="rect">
            <a:avLst/>
          </a:prstGeom>
        </p:spPr>
      </p:pic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607267C3-D3C5-4733-A6C9-F5CC29CED47F}"/>
              </a:ext>
            </a:extLst>
          </p:cNvPr>
          <p:cNvCxnSpPr>
            <a:cxnSpLocks/>
          </p:cNvCxnSpPr>
          <p:nvPr/>
        </p:nvCxnSpPr>
        <p:spPr>
          <a:xfrm>
            <a:off x="512364" y="1493212"/>
            <a:ext cx="476" cy="40124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98D28B1B-705C-4415-AECE-79D7CB90DEC2}"/>
              </a:ext>
            </a:extLst>
          </p:cNvPr>
          <p:cNvCxnSpPr>
            <a:cxnSpLocks/>
          </p:cNvCxnSpPr>
          <p:nvPr/>
        </p:nvCxnSpPr>
        <p:spPr>
          <a:xfrm flipV="1">
            <a:off x="1241190" y="5933115"/>
            <a:ext cx="2016054" cy="1486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647EE3C-1913-46BF-A4E5-3DB401316789}"/>
              </a:ext>
            </a:extLst>
          </p:cNvPr>
          <p:cNvCxnSpPr>
            <a:cxnSpLocks/>
          </p:cNvCxnSpPr>
          <p:nvPr/>
        </p:nvCxnSpPr>
        <p:spPr>
          <a:xfrm>
            <a:off x="3726643" y="2457617"/>
            <a:ext cx="25412" cy="29570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E56EEFD6-1C39-45DF-A9E4-8350FEE85B4D}"/>
              </a:ext>
            </a:extLst>
          </p:cNvPr>
          <p:cNvCxnSpPr>
            <a:cxnSpLocks/>
          </p:cNvCxnSpPr>
          <p:nvPr/>
        </p:nvCxnSpPr>
        <p:spPr>
          <a:xfrm flipV="1">
            <a:off x="4455100" y="5900170"/>
            <a:ext cx="1656473" cy="977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91DA3E81-A69D-4563-A324-8F83F9F282B8}"/>
              </a:ext>
            </a:extLst>
          </p:cNvPr>
          <p:cNvCxnSpPr>
            <a:cxnSpLocks/>
          </p:cNvCxnSpPr>
          <p:nvPr/>
        </p:nvCxnSpPr>
        <p:spPr>
          <a:xfrm flipH="1">
            <a:off x="6610433" y="3197862"/>
            <a:ext cx="24442" cy="21638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AFB61A97-AC07-4D4A-A5A7-ED0C4D7C29E6}"/>
              </a:ext>
            </a:extLst>
          </p:cNvPr>
          <p:cNvCxnSpPr>
            <a:cxnSpLocks/>
          </p:cNvCxnSpPr>
          <p:nvPr/>
        </p:nvCxnSpPr>
        <p:spPr>
          <a:xfrm flipV="1">
            <a:off x="7312814" y="5874444"/>
            <a:ext cx="1395061" cy="514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94FD601-45D6-4692-9D5F-0432B9AA0533}"/>
              </a:ext>
            </a:extLst>
          </p:cNvPr>
          <p:cNvSpPr txBox="1"/>
          <p:nvPr/>
        </p:nvSpPr>
        <p:spPr>
          <a:xfrm>
            <a:off x="2542584" y="2272951"/>
            <a:ext cx="744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EA2B8B-A9E7-438E-A268-6E65BF3A27E4}"/>
              </a:ext>
            </a:extLst>
          </p:cNvPr>
          <p:cNvSpPr txBox="1"/>
          <p:nvPr/>
        </p:nvSpPr>
        <p:spPr>
          <a:xfrm>
            <a:off x="5360186" y="3197862"/>
            <a:ext cx="6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2F2DBC-1FB4-4405-AFB7-C95483C0CADF}"/>
              </a:ext>
            </a:extLst>
          </p:cNvPr>
          <p:cNvSpPr txBox="1"/>
          <p:nvPr/>
        </p:nvSpPr>
        <p:spPr>
          <a:xfrm>
            <a:off x="8004380" y="3871605"/>
            <a:ext cx="50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graphicFrame>
        <p:nvGraphicFramePr>
          <p:cNvPr id="44" name="Таблица 43">
            <a:extLst>
              <a:ext uri="{FF2B5EF4-FFF2-40B4-BE49-F238E27FC236}">
                <a16:creationId xmlns:a16="http://schemas.microsoft.com/office/drawing/2014/main" id="{F2023854-A451-4E49-A674-74425DAD5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136347"/>
              </p:ext>
            </p:extLst>
          </p:nvPr>
        </p:nvGraphicFramePr>
        <p:xfrm>
          <a:off x="4473200" y="741693"/>
          <a:ext cx="7258489" cy="125993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95218">
                  <a:extLst>
                    <a:ext uri="{9D8B030D-6E8A-4147-A177-3AD203B41FA5}">
                      <a16:colId xmlns:a16="http://schemas.microsoft.com/office/drawing/2014/main" val="2713496824"/>
                    </a:ext>
                  </a:extLst>
                </a:gridCol>
                <a:gridCol w="5611324">
                  <a:extLst>
                    <a:ext uri="{9D8B030D-6E8A-4147-A177-3AD203B41FA5}">
                      <a16:colId xmlns:a16="http://schemas.microsoft.com/office/drawing/2014/main" val="708195434"/>
                    </a:ext>
                  </a:extLst>
                </a:gridCol>
                <a:gridCol w="851947">
                  <a:extLst>
                    <a:ext uri="{9D8B030D-6E8A-4147-A177-3AD203B41FA5}">
                      <a16:colId xmlns:a16="http://schemas.microsoft.com/office/drawing/2014/main" val="3570693229"/>
                    </a:ext>
                  </a:extLst>
                </a:gridCol>
              </a:tblGrid>
              <a:tr h="4426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14592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Артикул</a:t>
                      </a:r>
                      <a:endParaRPr lang="ru-RU" sz="900" b="1" i="0" u="none" strike="noStrike" dirty="0">
                        <a:solidFill>
                          <a:srgbClr val="014592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14592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Наименование</a:t>
                      </a:r>
                      <a:endParaRPr lang="ru-RU" sz="900" b="1" i="0" u="none" strike="noStrike" dirty="0">
                        <a:solidFill>
                          <a:srgbClr val="014592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14592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Категория</a:t>
                      </a:r>
                      <a:endParaRPr lang="ru-RU" sz="900" b="1" i="0" u="none" strike="noStrike" dirty="0">
                        <a:solidFill>
                          <a:srgbClr val="014592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383377"/>
                  </a:ext>
                </a:extLst>
              </a:tr>
              <a:tr h="272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131271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Клик-рама пластиковая PCF-25, формат A1, углы прямоугольные, цвет серый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54027522"/>
                  </a:ext>
                </a:extLst>
              </a:tr>
              <a:tr h="272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131272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Клик-рама пластиковая PCF-25, формат A2, углы прямоугольные, цвет серый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064081"/>
                  </a:ext>
                </a:extLst>
              </a:tr>
              <a:tr h="272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131273</a:t>
                      </a:r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Клик-рама пластиковая PCF-25, формат A3, углы прямоугольные, цвет серый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3314411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3D1EAB05-AEC8-4984-A60A-A825261C3CE4}"/>
              </a:ext>
            </a:extLst>
          </p:cNvPr>
          <p:cNvSpPr txBox="1"/>
          <p:nvPr/>
        </p:nvSpPr>
        <p:spPr>
          <a:xfrm rot="16200000">
            <a:off x="-238438" y="3266905"/>
            <a:ext cx="932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880 мм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8F9F40-2231-4FDD-BCDD-5A924CD81D6A}"/>
              </a:ext>
            </a:extLst>
          </p:cNvPr>
          <p:cNvSpPr txBox="1"/>
          <p:nvPr/>
        </p:nvSpPr>
        <p:spPr>
          <a:xfrm rot="16200000">
            <a:off x="2982256" y="3709800"/>
            <a:ext cx="966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632 мм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C97F04-B48D-4077-BEFF-9397582C26A0}"/>
              </a:ext>
            </a:extLst>
          </p:cNvPr>
          <p:cNvSpPr txBox="1"/>
          <p:nvPr/>
        </p:nvSpPr>
        <p:spPr>
          <a:xfrm rot="16200000">
            <a:off x="5894426" y="4333713"/>
            <a:ext cx="941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461 мм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9DA6DD-0933-46AF-A179-346B06C8F206}"/>
              </a:ext>
            </a:extLst>
          </p:cNvPr>
          <p:cNvSpPr txBox="1"/>
          <p:nvPr/>
        </p:nvSpPr>
        <p:spPr>
          <a:xfrm rot="21241639">
            <a:off x="1869945" y="6040693"/>
            <a:ext cx="93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639 мм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845080-BC84-46D1-91BD-20C508A2F2A2}"/>
              </a:ext>
            </a:extLst>
          </p:cNvPr>
          <p:cNvSpPr txBox="1"/>
          <p:nvPr/>
        </p:nvSpPr>
        <p:spPr>
          <a:xfrm rot="21327007">
            <a:off x="4969127" y="6125277"/>
            <a:ext cx="93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460 мм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5B236C-647E-41D5-A27A-96CB3E885A1E}"/>
              </a:ext>
            </a:extLst>
          </p:cNvPr>
          <p:cNvSpPr txBox="1"/>
          <p:nvPr/>
        </p:nvSpPr>
        <p:spPr>
          <a:xfrm rot="21431873">
            <a:off x="7541682" y="5974956"/>
            <a:ext cx="95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337 мм</a:t>
            </a: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A95F2BB2-E072-4D0D-8CB6-4A5B5CF51F53}"/>
              </a:ext>
            </a:extLst>
          </p:cNvPr>
          <p:cNvSpPr txBox="1"/>
          <p:nvPr/>
        </p:nvSpPr>
        <p:spPr>
          <a:xfrm>
            <a:off x="9513827" y="2350777"/>
            <a:ext cx="2328923" cy="7734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10905" marR="4847" algn="just">
              <a:lnSpc>
                <a:spcPct val="156300"/>
              </a:lnSpc>
              <a:spcBef>
                <a:spcPts val="95"/>
              </a:spcBef>
              <a:defRPr>
                <a:solidFill>
                  <a:srgbClr val="014592"/>
                </a:solidFill>
                <a:latin typeface="Gotham Pro"/>
                <a:cs typeface="Gotham Pro"/>
              </a:defRPr>
            </a:lvl1pPr>
          </a:lstStyle>
          <a:p>
            <a:pPr algn="l">
              <a:lnSpc>
                <a:spcPts val="1800"/>
              </a:lnSpc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дешевле рыночных цен на алюминиевые клик-рамки</a:t>
            </a:r>
            <a:endParaRPr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object 23">
            <a:extLst>
              <a:ext uri="{FF2B5EF4-FFF2-40B4-BE49-F238E27FC236}">
                <a16:creationId xmlns:a16="http://schemas.microsoft.com/office/drawing/2014/main" id="{BF5045E3-11B3-4DC6-B550-F6118A280FC5}"/>
              </a:ext>
            </a:extLst>
          </p:cNvPr>
          <p:cNvSpPr txBox="1"/>
          <p:nvPr/>
        </p:nvSpPr>
        <p:spPr>
          <a:xfrm>
            <a:off x="8324780" y="2303136"/>
            <a:ext cx="1077450" cy="916405"/>
          </a:xfrm>
          <a:prstGeom prst="rect">
            <a:avLst/>
          </a:prstGeom>
          <a:solidFill>
            <a:srgbClr val="014592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10905" marR="4847" algn="just">
              <a:lnSpc>
                <a:spcPct val="156300"/>
              </a:lnSpc>
              <a:spcBef>
                <a:spcPts val="95"/>
              </a:spcBef>
              <a:defRPr>
                <a:solidFill>
                  <a:srgbClr val="014592"/>
                </a:solidFill>
                <a:latin typeface="Gotham Pro"/>
                <a:cs typeface="Gotham Pro"/>
              </a:defRPr>
            </a:lvl1pPr>
          </a:lstStyle>
          <a:p>
            <a:pPr>
              <a:lnSpc>
                <a:spcPts val="3200"/>
              </a:lnSpc>
            </a:pPr>
            <a:r>
              <a:rPr lang="ru-RU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</a:t>
            </a:r>
            <a:r>
              <a:rPr 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25%</a:t>
            </a:r>
            <a:endParaRPr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21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918" y="803477"/>
            <a:ext cx="3828020" cy="605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77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</TotalTime>
  <Words>229</Words>
  <Application>Microsoft Office PowerPoint</Application>
  <PresentationFormat>Широкоэкранный</PresentationFormat>
  <Paragraphs>75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Arimo</vt:lpstr>
      <vt:lpstr>Calibri</vt:lpstr>
      <vt:lpstr>Montserrat ExtraBold</vt:lpstr>
      <vt:lpstr>Montserrat Medium</vt:lpstr>
      <vt:lpstr>Open Sans</vt:lpstr>
      <vt:lpstr>opensans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Саблина Валерия</cp:lastModifiedBy>
  <cp:revision>29</cp:revision>
  <dcterms:created xsi:type="dcterms:W3CDTF">2024-08-31T11:38:16Z</dcterms:created>
  <dcterms:modified xsi:type="dcterms:W3CDTF">2024-11-26T12:18:32Z</dcterms:modified>
</cp:coreProperties>
</file>