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2" r:id="rId6"/>
    <p:sldId id="263" r:id="rId7"/>
    <p:sldId id="264" r:id="rId8"/>
    <p:sldId id="265" r:id="rId9"/>
    <p:sldId id="266" r:id="rId10"/>
    <p:sldId id="260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50" userDrawn="1">
          <p15:clr>
            <a:srgbClr val="A4A3A4"/>
          </p15:clr>
        </p15:guide>
        <p15:guide id="2" pos="551" userDrawn="1">
          <p15:clr>
            <a:srgbClr val="A4A3A4"/>
          </p15:clr>
        </p15:guide>
        <p15:guide id="3" pos="7129" userDrawn="1">
          <p15:clr>
            <a:srgbClr val="A4A3A4"/>
          </p15:clr>
        </p15:guide>
        <p15:guide id="4" orient="horz" pos="3997" userDrawn="1">
          <p15:clr>
            <a:srgbClr val="A4A3A4"/>
          </p15:clr>
        </p15:guide>
        <p15:guide id="5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54" d="100"/>
          <a:sy n="154" d="100"/>
        </p:scale>
        <p:origin x="582" y="132"/>
      </p:cViewPr>
      <p:guideLst>
        <p:guide orient="horz" pos="550"/>
        <p:guide pos="551"/>
        <p:guide pos="7129"/>
        <p:guide orient="horz" pos="399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6103A2-A9BD-5120-FD6E-23B1F7316F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4725243-1504-EA09-CBC3-5DEB38F622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857552D-40B8-B16F-2A5D-7AF8B0C2E5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29193-CFE6-4872-9A47-3A09CA9F8C58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DFE053F-649F-1C76-B72C-6BE75C99FA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4336DB2-9437-288F-980E-6ECFBFFDC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4DBC6-FC98-4CF4-8D42-AAB6C72DC6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13516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9BE844-BB9C-51FA-64C4-0B916DF160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A3F3FC9-CCB8-D1E8-F76F-C78BAA760D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7CE3C5C-C4D1-0494-C4BA-8C7BBF5129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29193-CFE6-4872-9A47-3A09CA9F8C58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389867B-5395-6C17-24C8-9E63ADA6A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4E2FB5A-CBE0-C4D9-DF67-2E463E2F9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4DBC6-FC98-4CF4-8D42-AAB6C72DC6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8694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BE4192D-E69F-32AC-D8AE-9A9BAA2BD3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A11C849-2B8B-98B3-DB90-C5D9F1ABD5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AE9582B-C242-B698-A2BC-9FFCFF8F26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29193-CFE6-4872-9A47-3A09CA9F8C58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CCF1089-BFE1-D8E2-545A-534587A3EA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37AC5D8-4BB0-FEA3-6D86-618CE1B65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4DBC6-FC98-4CF4-8D42-AAB6C72DC6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8434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D4FD4F-A623-F3E6-760B-4B25D40881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2BFFE5E-C902-C3FA-ED25-0C5C255648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A567BE3-868E-B4F4-D8A1-B62BE2BB2F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29193-CFE6-4872-9A47-3A09CA9F8C58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204F5BB-FDF8-310A-00E3-C9D4BC189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9980096-152B-600C-91C5-248DAF8E0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4DBC6-FC98-4CF4-8D42-AAB6C72DC6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8737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E2FABB-9D07-B72F-AF9D-5E648E6AB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9FE7EA3-C188-DEF5-4041-5957813E43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90F9A0F-BDF5-C62D-346E-0E68FBB29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29193-CFE6-4872-9A47-3A09CA9F8C58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80B572C-973F-332C-E321-E49D1DB148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BF84163-3BE3-87A4-CCB0-F26F9FD9D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4DBC6-FC98-4CF4-8D42-AAB6C72DC6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6369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F5794A-52A0-9208-30DF-E61A6A7FAE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B7B8941-85B5-9F6A-A624-2531EB7F1C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30521FB-276C-8ED5-C2EB-1023803575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DD10A77-55C1-7316-8F49-7C58C75EAF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29193-CFE6-4872-9A47-3A09CA9F8C58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1128FB9-D5E2-EB37-2DED-5A8175585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B85DA02-EFF8-0436-5BDA-C08ABAAF0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4DBC6-FC98-4CF4-8D42-AAB6C72DC6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00647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D2B228-C767-9B96-BCD4-B0751AF1B0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F54A4C6-5540-3059-3805-64D555A69A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77A49D2-182D-24C3-84E2-B40F92DC49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31730CA-F6FD-E2F0-7C97-135CFFFF5A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EE21FC0-28C2-D753-EC56-8A88358171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8A7433B-314D-978F-C92A-9B40CC36B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29193-CFE6-4872-9A47-3A09CA9F8C58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64A0205-6443-A59E-90C1-91ECCE088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0FE0813-27CB-3822-3ED1-BD2902C11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4DBC6-FC98-4CF4-8D42-AAB6C72DC6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294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05936D-8160-95DE-CFFA-EC6FA8A3FC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3055559-EA0F-C1BD-0325-8047C8857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29193-CFE6-4872-9A47-3A09CA9F8C58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B3A6DD1-131F-D104-B26F-CB38F7F0A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843D69E-C4A2-0AD1-465F-4430F9F22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4DBC6-FC98-4CF4-8D42-AAB6C72DC6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6420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244D67A-2227-49DE-EB98-A164D342D1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29193-CFE6-4872-9A47-3A09CA9F8C58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4593356-CC82-78B6-5D32-465A069082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E9A548E-CF93-A7EB-AA89-C992C6380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4DBC6-FC98-4CF4-8D42-AAB6C72DC6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34850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5B4405-1318-B578-0FE2-BF80941780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E988E3D-36B6-01FA-A699-393C414A13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010311B-EBB8-D21F-629E-38FA9D09EA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0BF817E-0225-36D2-6829-429D462D8E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29193-CFE6-4872-9A47-3A09CA9F8C58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6A90E0C-DA61-5D9B-4E71-6732A6111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575AA60-EF5A-BBBB-BFE2-495FD92AD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4DBC6-FC98-4CF4-8D42-AAB6C72DC6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9859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00D104-8950-C503-A7FF-4A14FE7C3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39057AF-73C7-6E55-0E37-A2577F35E4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A642CEE-F518-E47F-C20C-9000567001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5A8B1C5-89AB-2678-4AFC-B0C410A058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29193-CFE6-4872-9A47-3A09CA9F8C58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0CABDB4-7A3E-E555-E862-E325C47BAA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B26851F-BA27-B010-ED4D-E1775DC54F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4DBC6-FC98-4CF4-8D42-AAB6C72DC6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5540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08AE6E-6B8E-68E9-EDF3-12CB753207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0208C87-9B2A-41E2-CFFA-5B3857D528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D4BBFBC-503C-29F2-0A99-138E5D9D02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B629193-CFE6-4872-9A47-3A09CA9F8C58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387E572-BFBE-E0E1-EE20-F4A1DE11EC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9B0C1F8-B5D0-8EA5-C829-35C4BD213C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F84DBC6-FC98-4CF4-8D42-AAB6C72DC6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3979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europos.group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europos.group/" TargetMode="Externa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hyperlink" Target="https://europos.group/" TargetMode="Externa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8.png"/><Relationship Id="rId18" Type="http://schemas.microsoft.com/office/2007/relationships/hdphoto" Target="../media/hdphoto8.wdp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12" Type="http://schemas.microsoft.com/office/2007/relationships/hdphoto" Target="../media/hdphoto5.wdp"/><Relationship Id="rId17" Type="http://schemas.openxmlformats.org/officeDocument/2006/relationships/image" Target="../media/image10.png"/><Relationship Id="rId2" Type="http://schemas.openxmlformats.org/officeDocument/2006/relationships/hyperlink" Target="https://europos.group/" TargetMode="External"/><Relationship Id="rId16" Type="http://schemas.microsoft.com/office/2007/relationships/hdphoto" Target="../media/hdphoto7.wdp"/><Relationship Id="rId20" Type="http://schemas.microsoft.com/office/2007/relationships/hdphoto" Target="../media/hdphoto9.wdp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openxmlformats.org/officeDocument/2006/relationships/image" Target="../media/image7.png"/><Relationship Id="rId5" Type="http://schemas.openxmlformats.org/officeDocument/2006/relationships/image" Target="../media/image4.png"/><Relationship Id="rId15" Type="http://schemas.openxmlformats.org/officeDocument/2006/relationships/image" Target="../media/image9.png"/><Relationship Id="rId10" Type="http://schemas.microsoft.com/office/2007/relationships/hdphoto" Target="../media/hdphoto4.wdp"/><Relationship Id="rId19" Type="http://schemas.openxmlformats.org/officeDocument/2006/relationships/image" Target="../media/image11.png"/><Relationship Id="rId4" Type="http://schemas.microsoft.com/office/2007/relationships/hdphoto" Target="../media/hdphoto1.wdp"/><Relationship Id="rId9" Type="http://schemas.openxmlformats.org/officeDocument/2006/relationships/image" Target="../media/image6.png"/><Relationship Id="rId14" Type="http://schemas.microsoft.com/office/2007/relationships/hdphoto" Target="../media/hdphoto6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europos.group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s://europos.group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hyperlink" Target="https://europos.group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9.jpeg"/><Relationship Id="rId7" Type="http://schemas.microsoft.com/office/2007/relationships/hdphoto" Target="../media/hdphoto10.wdp"/><Relationship Id="rId12" Type="http://schemas.microsoft.com/office/2007/relationships/hdphoto" Target="../media/hdphoto12.wdp"/><Relationship Id="rId2" Type="http://schemas.openxmlformats.org/officeDocument/2006/relationships/hyperlink" Target="https://europos.group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25.png"/><Relationship Id="rId5" Type="http://schemas.openxmlformats.org/officeDocument/2006/relationships/image" Target="../media/image21.jpeg"/><Relationship Id="rId10" Type="http://schemas.microsoft.com/office/2007/relationships/hdphoto" Target="../media/hdphoto11.wdp"/><Relationship Id="rId4" Type="http://schemas.openxmlformats.org/officeDocument/2006/relationships/image" Target="../media/image20.jpeg"/><Relationship Id="rId9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hyperlink" Target="https://europos.group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hyperlink" Target="https://europos.group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11" Type="http://schemas.openxmlformats.org/officeDocument/2006/relationships/image" Target="../media/image35.png"/><Relationship Id="rId5" Type="http://schemas.openxmlformats.org/officeDocument/2006/relationships/image" Target="../media/image30.png"/><Relationship Id="rId10" Type="http://schemas.microsoft.com/office/2007/relationships/hdphoto" Target="../media/hdphoto13.wdp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диаграмма, Технический чертеж, дизайн">
            <a:extLst>
              <a:ext uri="{FF2B5EF4-FFF2-40B4-BE49-F238E27FC236}">
                <a16:creationId xmlns:a16="http://schemas.microsoft.com/office/drawing/2014/main" id="{04C7BFEA-E2C4-83E3-A4A4-AD995749BE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9551" y="2009553"/>
            <a:ext cx="7728131" cy="4983527"/>
          </a:xfrm>
          <a:prstGeom prst="rect">
            <a:avLst/>
          </a:prstGeom>
        </p:spPr>
      </p:pic>
      <p:pic>
        <p:nvPicPr>
          <p:cNvPr id="9" name="Рисунок 8" descr="Изображение выглядит как Шрифт, текст, логотип, Графика&#10;&#10;Автоматически созданное описание">
            <a:extLst>
              <a:ext uri="{FF2B5EF4-FFF2-40B4-BE49-F238E27FC236}">
                <a16:creationId xmlns:a16="http://schemas.microsoft.com/office/drawing/2014/main" id="{E47F6161-2C8D-A36D-1C6B-C86E41EA64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9830" y="871870"/>
            <a:ext cx="2085740" cy="617336"/>
          </a:xfrm>
          <a:prstGeom prst="rect">
            <a:avLst/>
          </a:prstGeom>
        </p:spPr>
      </p:pic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AAFF2387-F45E-BBF0-A589-446EDCA56947}"/>
              </a:ext>
            </a:extLst>
          </p:cNvPr>
          <p:cNvGrpSpPr/>
          <p:nvPr/>
        </p:nvGrpSpPr>
        <p:grpSpPr>
          <a:xfrm>
            <a:off x="751626" y="717077"/>
            <a:ext cx="6019052" cy="1323439"/>
            <a:chOff x="796893" y="1599579"/>
            <a:chExt cx="6019052" cy="2000076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8AECA9F-3D70-907C-5955-FEC9C365728C}"/>
                </a:ext>
              </a:extLst>
            </p:cNvPr>
            <p:cNvSpPr txBox="1"/>
            <p:nvPr/>
          </p:nvSpPr>
          <p:spPr>
            <a:xfrm>
              <a:off x="796893" y="1599579"/>
              <a:ext cx="6004876" cy="20000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000" dirty="0">
                  <a:solidFill>
                    <a:schemeClr val="bg1"/>
                  </a:solidFill>
                  <a:latin typeface="Montserrat ExtraBold" panose="00000900000000000000" pitchFamily="2" charset="-52"/>
                  <a:ea typeface="Open Sans" panose="020B0606030504020204" pitchFamily="34" charset="0"/>
                  <a:cs typeface="Open Sans" panose="020B0606030504020204" pitchFamily="34" charset="0"/>
                </a:rPr>
                <a:t>Рекламные стойки </a:t>
              </a:r>
              <a:r>
                <a:rPr lang="en-US" sz="4000" dirty="0">
                  <a:solidFill>
                    <a:schemeClr val="bg1"/>
                  </a:solidFill>
                  <a:latin typeface="Montserrat ExtraBold" panose="00000900000000000000" pitchFamily="2" charset="-52"/>
                  <a:ea typeface="Open Sans" panose="020B0606030504020204" pitchFamily="34" charset="0"/>
                  <a:cs typeface="Open Sans" panose="020B0606030504020204" pitchFamily="34" charset="0"/>
                </a:rPr>
                <a:t>INFOSTAND-XL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0D32B8A-9754-7617-DA0A-4B9ABEF42A0D}"/>
                </a:ext>
              </a:extLst>
            </p:cNvPr>
            <p:cNvSpPr txBox="1"/>
            <p:nvPr/>
          </p:nvSpPr>
          <p:spPr>
            <a:xfrm>
              <a:off x="811069" y="2277940"/>
              <a:ext cx="600487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ru-RU" sz="2000" dirty="0">
                <a:solidFill>
                  <a:schemeClr val="bg1"/>
                </a:solidFill>
                <a:latin typeface="Montserrat Medium" panose="00000600000000000000" pitchFamily="2" charset="-52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14" name="Text Box 2">
            <a:hlinkClick r:id="rId4"/>
            <a:extLst>
              <a:ext uri="{FF2B5EF4-FFF2-40B4-BE49-F238E27FC236}">
                <a16:creationId xmlns:a16="http://schemas.microsoft.com/office/drawing/2014/main" id="{3486103E-2A38-7ED1-F827-9B46B113F277}"/>
              </a:ext>
            </a:extLst>
          </p:cNvPr>
          <p:cNvSpPr txBox="1">
            <a:spLocks/>
          </p:cNvSpPr>
          <p:nvPr/>
        </p:nvSpPr>
        <p:spPr bwMode="auto">
          <a:xfrm>
            <a:off x="839788" y="6171331"/>
            <a:ext cx="1279193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38100" tIns="38100" rIns="38100" bIns="38100" anchor="ctr">
            <a:spAutoFit/>
          </a:bodyPr>
          <a:lstStyle/>
          <a:p>
            <a:pPr eaLnBrk="1">
              <a:defRPr/>
            </a:pPr>
            <a:r>
              <a:rPr lang="en-US" sz="1000" b="1" dirty="0">
                <a:solidFill>
                  <a:schemeClr val="bg1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EUROPOS.GROUP</a:t>
            </a:r>
            <a:endParaRPr lang="x-none" altLang="x-none" sz="1000" b="1" dirty="0">
              <a:solidFill>
                <a:schemeClr val="bg1"/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  <a:sym typeface="Poppins SemiBold" charset="0"/>
            </a:endParaRPr>
          </a:p>
        </p:txBody>
      </p:sp>
      <p:sp>
        <p:nvSpPr>
          <p:cNvPr id="15" name="Text Box 2">
            <a:extLst>
              <a:ext uri="{FF2B5EF4-FFF2-40B4-BE49-F238E27FC236}">
                <a16:creationId xmlns:a16="http://schemas.microsoft.com/office/drawing/2014/main" id="{8F47CEA2-BA60-31FA-296D-180C71F1F4C1}"/>
              </a:ext>
            </a:extLst>
          </p:cNvPr>
          <p:cNvSpPr txBox="1">
            <a:spLocks/>
          </p:cNvSpPr>
          <p:nvPr/>
        </p:nvSpPr>
        <p:spPr bwMode="auto">
          <a:xfrm>
            <a:off x="2467463" y="6171331"/>
            <a:ext cx="1041282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38100" tIns="38100" rIns="38100" bIns="38100" anchor="ctr">
            <a:spAutoFit/>
          </a:bodyPr>
          <a:lstStyle/>
          <a:p>
            <a:pPr eaLnBrk="1">
              <a:defRPr/>
            </a:pPr>
            <a:r>
              <a:rPr lang="en-US" sz="1000" b="1" dirty="0">
                <a:solidFill>
                  <a:schemeClr val="bg1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EUROPOS.RU</a:t>
            </a:r>
            <a:endParaRPr lang="x-none" altLang="x-none" sz="1000" b="1" dirty="0">
              <a:solidFill>
                <a:schemeClr val="bg1"/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  <a:sym typeface="Poppins Semi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91658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B9FC82C-78E1-4725-457D-71B5DE6E94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89268" y="1388268"/>
            <a:ext cx="3828020" cy="605452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3E4CDC0-C1F1-4D65-E11F-8CBE87943C51}"/>
              </a:ext>
            </a:extLst>
          </p:cNvPr>
          <p:cNvSpPr txBox="1"/>
          <p:nvPr/>
        </p:nvSpPr>
        <p:spPr>
          <a:xfrm>
            <a:off x="751626" y="2811690"/>
            <a:ext cx="60048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schemeClr val="accent1"/>
                </a:solidFill>
                <a:latin typeface="Montserrat ExtraBold" panose="00000900000000000000" pitchFamily="2" charset="-52"/>
                <a:ea typeface="Open Sans" panose="020B0606030504020204" pitchFamily="34" charset="0"/>
                <a:cs typeface="Open Sans" panose="020B0606030504020204" pitchFamily="34" charset="0"/>
              </a:rPr>
              <a:t>БУДЕМ РАДЫ</a:t>
            </a:r>
          </a:p>
          <a:p>
            <a:r>
              <a:rPr lang="ru-RU" sz="4000" dirty="0">
                <a:solidFill>
                  <a:schemeClr val="accent1"/>
                </a:solidFill>
                <a:latin typeface="Montserrat ExtraBold" panose="00000900000000000000" pitchFamily="2" charset="-52"/>
                <a:ea typeface="Open Sans" panose="020B0606030504020204" pitchFamily="34" charset="0"/>
                <a:cs typeface="Open Sans" panose="020B0606030504020204" pitchFamily="34" charset="0"/>
              </a:rPr>
              <a:t>СОТРУДНИЧЕСТВУ!</a:t>
            </a:r>
          </a:p>
        </p:txBody>
      </p:sp>
      <p:sp>
        <p:nvSpPr>
          <p:cNvPr id="9" name="Text Box 2">
            <a:hlinkClick r:id="rId3"/>
            <a:extLst>
              <a:ext uri="{FF2B5EF4-FFF2-40B4-BE49-F238E27FC236}">
                <a16:creationId xmlns:a16="http://schemas.microsoft.com/office/drawing/2014/main" id="{84B4D66D-EBF5-E0DA-A1CA-36F2A7E52DC8}"/>
              </a:ext>
            </a:extLst>
          </p:cNvPr>
          <p:cNvSpPr txBox="1">
            <a:spLocks/>
          </p:cNvSpPr>
          <p:nvPr/>
        </p:nvSpPr>
        <p:spPr bwMode="auto">
          <a:xfrm>
            <a:off x="839788" y="4621916"/>
            <a:ext cx="1531272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38100" tIns="38100" rIns="38100" bIns="38100" anchor="ctr">
            <a:spAutoFit/>
          </a:bodyPr>
          <a:lstStyle/>
          <a:p>
            <a:pPr eaLnBrk="1">
              <a:defRPr/>
            </a:pPr>
            <a:r>
              <a:rPr lang="en-US" sz="1100" b="1" dirty="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EUROPOS.GROUP</a:t>
            </a:r>
            <a:endParaRPr lang="x-none" altLang="x-none" sz="1100" b="1" dirty="0"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  <a:sym typeface="Poppins SemiBold" charset="0"/>
            </a:endParaRPr>
          </a:p>
        </p:txBody>
      </p:sp>
      <p:sp>
        <p:nvSpPr>
          <p:cNvPr id="10" name="Text Box 2">
            <a:extLst>
              <a:ext uri="{FF2B5EF4-FFF2-40B4-BE49-F238E27FC236}">
                <a16:creationId xmlns:a16="http://schemas.microsoft.com/office/drawing/2014/main" id="{96ECE029-BBC9-8916-1A9A-FF9AA18980A7}"/>
              </a:ext>
            </a:extLst>
          </p:cNvPr>
          <p:cNvSpPr txBox="1">
            <a:spLocks/>
          </p:cNvSpPr>
          <p:nvPr/>
        </p:nvSpPr>
        <p:spPr bwMode="auto">
          <a:xfrm>
            <a:off x="2637584" y="4621916"/>
            <a:ext cx="1246478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38100" tIns="38100" rIns="38100" bIns="38100" anchor="ctr">
            <a:spAutoFit/>
          </a:bodyPr>
          <a:lstStyle/>
          <a:p>
            <a:pPr eaLnBrk="1">
              <a:defRPr/>
            </a:pPr>
            <a:r>
              <a:rPr lang="en-US" sz="1100" b="1" dirty="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EUROPOS.RU</a:t>
            </a:r>
            <a:endParaRPr lang="x-none" altLang="x-none" sz="1100" b="1" dirty="0"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  <a:sym typeface="Poppins SemiBold" charset="0"/>
            </a:endParaRPr>
          </a:p>
        </p:txBody>
      </p:sp>
      <p:pic>
        <p:nvPicPr>
          <p:cNvPr id="12" name="Рисунок 11" descr="Изображение выглядит как Шрифт, снимок экрана, Графика, логотип&#10;&#10;Автоматически созданное описание">
            <a:extLst>
              <a:ext uri="{FF2B5EF4-FFF2-40B4-BE49-F238E27FC236}">
                <a16:creationId xmlns:a16="http://schemas.microsoft.com/office/drawing/2014/main" id="{42A2ED1A-D66B-8096-3B44-8871A80CFD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713" y="873126"/>
            <a:ext cx="2240627" cy="665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2771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399ABDC8-3948-DC4D-5060-0DB897673A37}"/>
              </a:ext>
            </a:extLst>
          </p:cNvPr>
          <p:cNvGrpSpPr/>
          <p:nvPr/>
        </p:nvGrpSpPr>
        <p:grpSpPr>
          <a:xfrm>
            <a:off x="832181" y="6287049"/>
            <a:ext cx="10517006" cy="244865"/>
            <a:chOff x="832181" y="6287049"/>
            <a:chExt cx="10517006" cy="244865"/>
          </a:xfrm>
        </p:grpSpPr>
        <p:sp>
          <p:nvSpPr>
            <p:cNvPr id="5" name="object 4">
              <a:extLst>
                <a:ext uri="{FF2B5EF4-FFF2-40B4-BE49-F238E27FC236}">
                  <a16:creationId xmlns:a16="http://schemas.microsoft.com/office/drawing/2014/main" id="{C10ED788-02F5-7F21-C8FC-DC9D0F1D77BA}"/>
                </a:ext>
              </a:extLst>
            </p:cNvPr>
            <p:cNvSpPr/>
            <p:nvPr/>
          </p:nvSpPr>
          <p:spPr>
            <a:xfrm>
              <a:off x="10512870" y="6355871"/>
              <a:ext cx="836317" cy="176043"/>
            </a:xfrm>
            <a:custGeom>
              <a:avLst/>
              <a:gdLst/>
              <a:ahLst/>
              <a:cxnLst/>
              <a:rect l="l" t="t" r="r" b="b"/>
              <a:pathLst>
                <a:path w="2431415" h="511810">
                  <a:moveTo>
                    <a:pt x="2099118" y="393700"/>
                  </a:moveTo>
                  <a:lnTo>
                    <a:pt x="1901494" y="393700"/>
                  </a:lnTo>
                  <a:lnTo>
                    <a:pt x="1902599" y="394970"/>
                  </a:lnTo>
                  <a:lnTo>
                    <a:pt x="1905812" y="394970"/>
                  </a:lnTo>
                  <a:lnTo>
                    <a:pt x="1906854" y="396240"/>
                  </a:lnTo>
                  <a:lnTo>
                    <a:pt x="1907882" y="396240"/>
                  </a:lnTo>
                  <a:lnTo>
                    <a:pt x="1908898" y="397510"/>
                  </a:lnTo>
                  <a:lnTo>
                    <a:pt x="2127719" y="511810"/>
                  </a:lnTo>
                  <a:lnTo>
                    <a:pt x="2135695" y="511810"/>
                  </a:lnTo>
                  <a:lnTo>
                    <a:pt x="2136406" y="510540"/>
                  </a:lnTo>
                  <a:lnTo>
                    <a:pt x="2137270" y="510540"/>
                  </a:lnTo>
                  <a:lnTo>
                    <a:pt x="2137841" y="509270"/>
                  </a:lnTo>
                  <a:lnTo>
                    <a:pt x="2138349" y="509270"/>
                  </a:lnTo>
                  <a:lnTo>
                    <a:pt x="2138781" y="508000"/>
                  </a:lnTo>
                  <a:lnTo>
                    <a:pt x="2139022" y="508000"/>
                  </a:lnTo>
                  <a:lnTo>
                    <a:pt x="2139226" y="506730"/>
                  </a:lnTo>
                  <a:lnTo>
                    <a:pt x="2139391" y="506730"/>
                  </a:lnTo>
                  <a:lnTo>
                    <a:pt x="2139569" y="505460"/>
                  </a:lnTo>
                  <a:lnTo>
                    <a:pt x="2139416" y="501650"/>
                  </a:lnTo>
                  <a:lnTo>
                    <a:pt x="2139251" y="501650"/>
                  </a:lnTo>
                  <a:lnTo>
                    <a:pt x="2099118" y="393700"/>
                  </a:lnTo>
                  <a:close/>
                </a:path>
                <a:path w="2431415" h="511810">
                  <a:moveTo>
                    <a:pt x="1634756" y="509270"/>
                  </a:moveTo>
                  <a:lnTo>
                    <a:pt x="1628533" y="509270"/>
                  </a:lnTo>
                  <a:lnTo>
                    <a:pt x="1629067" y="510540"/>
                  </a:lnTo>
                  <a:lnTo>
                    <a:pt x="1634210" y="510540"/>
                  </a:lnTo>
                  <a:lnTo>
                    <a:pt x="1634756" y="509270"/>
                  </a:lnTo>
                  <a:close/>
                </a:path>
                <a:path w="2431415" h="511810">
                  <a:moveTo>
                    <a:pt x="1953666" y="3810"/>
                  </a:moveTo>
                  <a:lnTo>
                    <a:pt x="1939747" y="3810"/>
                  </a:lnTo>
                  <a:lnTo>
                    <a:pt x="1624596" y="497840"/>
                  </a:lnTo>
                  <a:lnTo>
                    <a:pt x="1624190" y="499110"/>
                  </a:lnTo>
                  <a:lnTo>
                    <a:pt x="1623783" y="499110"/>
                  </a:lnTo>
                  <a:lnTo>
                    <a:pt x="1623637" y="500380"/>
                  </a:lnTo>
                  <a:lnTo>
                    <a:pt x="1623574" y="502920"/>
                  </a:lnTo>
                  <a:lnTo>
                    <a:pt x="1623656" y="504190"/>
                  </a:lnTo>
                  <a:lnTo>
                    <a:pt x="1623809" y="504190"/>
                  </a:lnTo>
                  <a:lnTo>
                    <a:pt x="1623999" y="505460"/>
                  </a:lnTo>
                  <a:lnTo>
                    <a:pt x="1624355" y="505460"/>
                  </a:lnTo>
                  <a:lnTo>
                    <a:pt x="1624952" y="506730"/>
                  </a:lnTo>
                  <a:lnTo>
                    <a:pt x="1625307" y="508000"/>
                  </a:lnTo>
                  <a:lnTo>
                    <a:pt x="1626323" y="508000"/>
                  </a:lnTo>
                  <a:lnTo>
                    <a:pt x="1627009" y="509270"/>
                  </a:lnTo>
                  <a:lnTo>
                    <a:pt x="1635290" y="509270"/>
                  </a:lnTo>
                  <a:lnTo>
                    <a:pt x="1879333" y="396240"/>
                  </a:lnTo>
                  <a:lnTo>
                    <a:pt x="1880374" y="396240"/>
                  </a:lnTo>
                  <a:lnTo>
                    <a:pt x="1881428" y="394970"/>
                  </a:lnTo>
                  <a:lnTo>
                    <a:pt x="1884667" y="394970"/>
                  </a:lnTo>
                  <a:lnTo>
                    <a:pt x="1885759" y="393700"/>
                  </a:lnTo>
                  <a:lnTo>
                    <a:pt x="2099118" y="393700"/>
                  </a:lnTo>
                  <a:lnTo>
                    <a:pt x="2072678" y="322580"/>
                  </a:lnTo>
                  <a:lnTo>
                    <a:pt x="2072347" y="321310"/>
                  </a:lnTo>
                  <a:lnTo>
                    <a:pt x="2072220" y="321310"/>
                  </a:lnTo>
                  <a:lnTo>
                    <a:pt x="2072005" y="320040"/>
                  </a:lnTo>
                  <a:lnTo>
                    <a:pt x="2072055" y="314960"/>
                  </a:lnTo>
                  <a:lnTo>
                    <a:pt x="2072144" y="313690"/>
                  </a:lnTo>
                  <a:lnTo>
                    <a:pt x="2072589" y="312420"/>
                  </a:lnTo>
                  <a:lnTo>
                    <a:pt x="2072970" y="311150"/>
                  </a:lnTo>
                  <a:lnTo>
                    <a:pt x="2073427" y="309880"/>
                  </a:lnTo>
                  <a:lnTo>
                    <a:pt x="2073681" y="309880"/>
                  </a:lnTo>
                  <a:lnTo>
                    <a:pt x="2074240" y="308610"/>
                  </a:lnTo>
                  <a:lnTo>
                    <a:pt x="2074887" y="307340"/>
                  </a:lnTo>
                  <a:lnTo>
                    <a:pt x="2075586" y="307340"/>
                  </a:lnTo>
                  <a:lnTo>
                    <a:pt x="2075954" y="306070"/>
                  </a:lnTo>
                  <a:lnTo>
                    <a:pt x="2076348" y="306070"/>
                  </a:lnTo>
                  <a:lnTo>
                    <a:pt x="2077161" y="304800"/>
                  </a:lnTo>
                  <a:lnTo>
                    <a:pt x="2078037" y="304800"/>
                  </a:lnTo>
                  <a:lnTo>
                    <a:pt x="2078964" y="303530"/>
                  </a:lnTo>
                  <a:lnTo>
                    <a:pt x="2079942" y="303530"/>
                  </a:lnTo>
                  <a:lnTo>
                    <a:pt x="2080958" y="302260"/>
                  </a:lnTo>
                  <a:lnTo>
                    <a:pt x="2427300" y="142240"/>
                  </a:lnTo>
                  <a:lnTo>
                    <a:pt x="2428265" y="140970"/>
                  </a:lnTo>
                  <a:lnTo>
                    <a:pt x="2428938" y="140970"/>
                  </a:lnTo>
                  <a:lnTo>
                    <a:pt x="2429548" y="139700"/>
                  </a:lnTo>
                  <a:lnTo>
                    <a:pt x="2430081" y="139700"/>
                  </a:lnTo>
                  <a:lnTo>
                    <a:pt x="2430399" y="138430"/>
                  </a:lnTo>
                  <a:lnTo>
                    <a:pt x="2430678" y="138430"/>
                  </a:lnTo>
                  <a:lnTo>
                    <a:pt x="2430919" y="137160"/>
                  </a:lnTo>
                  <a:lnTo>
                    <a:pt x="2431313" y="137160"/>
                  </a:lnTo>
                  <a:lnTo>
                    <a:pt x="2431338" y="132080"/>
                  </a:lnTo>
                  <a:lnTo>
                    <a:pt x="2431186" y="132080"/>
                  </a:lnTo>
                  <a:lnTo>
                    <a:pt x="2430983" y="130810"/>
                  </a:lnTo>
                  <a:lnTo>
                    <a:pt x="2430602" y="130810"/>
                  </a:lnTo>
                  <a:lnTo>
                    <a:pt x="2430322" y="129540"/>
                  </a:lnTo>
                  <a:lnTo>
                    <a:pt x="2429814" y="129540"/>
                  </a:lnTo>
                  <a:lnTo>
                    <a:pt x="2429243" y="128270"/>
                  </a:lnTo>
                  <a:lnTo>
                    <a:pt x="2428608" y="128270"/>
                  </a:lnTo>
                  <a:lnTo>
                    <a:pt x="2427668" y="127000"/>
                  </a:lnTo>
                  <a:lnTo>
                    <a:pt x="2426106" y="127000"/>
                  </a:lnTo>
                  <a:lnTo>
                    <a:pt x="2424988" y="125730"/>
                  </a:lnTo>
                  <a:lnTo>
                    <a:pt x="2005863" y="125730"/>
                  </a:lnTo>
                  <a:lnTo>
                    <a:pt x="2004771" y="124460"/>
                  </a:lnTo>
                  <a:lnTo>
                    <a:pt x="2003196" y="124460"/>
                  </a:lnTo>
                  <a:lnTo>
                    <a:pt x="2002688" y="123190"/>
                  </a:lnTo>
                  <a:lnTo>
                    <a:pt x="2001697" y="123190"/>
                  </a:lnTo>
                  <a:lnTo>
                    <a:pt x="2000758" y="121920"/>
                  </a:lnTo>
                  <a:lnTo>
                    <a:pt x="1999449" y="121920"/>
                  </a:lnTo>
                  <a:lnTo>
                    <a:pt x="1998637" y="120650"/>
                  </a:lnTo>
                  <a:lnTo>
                    <a:pt x="1998256" y="120650"/>
                  </a:lnTo>
                  <a:lnTo>
                    <a:pt x="1997202" y="118110"/>
                  </a:lnTo>
                  <a:lnTo>
                    <a:pt x="1996884" y="118110"/>
                  </a:lnTo>
                  <a:lnTo>
                    <a:pt x="1996300" y="116840"/>
                  </a:lnTo>
                  <a:lnTo>
                    <a:pt x="1996033" y="116840"/>
                  </a:lnTo>
                  <a:lnTo>
                    <a:pt x="1954593" y="5080"/>
                  </a:lnTo>
                  <a:lnTo>
                    <a:pt x="1954250" y="5080"/>
                  </a:lnTo>
                  <a:lnTo>
                    <a:pt x="1953666" y="3810"/>
                  </a:lnTo>
                  <a:close/>
                </a:path>
                <a:path w="2431415" h="511810">
                  <a:moveTo>
                    <a:pt x="444957" y="502920"/>
                  </a:moveTo>
                  <a:lnTo>
                    <a:pt x="45097" y="502920"/>
                  </a:lnTo>
                  <a:lnTo>
                    <a:pt x="48336" y="504190"/>
                  </a:lnTo>
                  <a:lnTo>
                    <a:pt x="444957" y="502920"/>
                  </a:lnTo>
                  <a:close/>
                </a:path>
                <a:path w="2431415" h="511810">
                  <a:moveTo>
                    <a:pt x="615670" y="502920"/>
                  </a:moveTo>
                  <a:lnTo>
                    <a:pt x="520611" y="502920"/>
                  </a:lnTo>
                  <a:lnTo>
                    <a:pt x="521271" y="504190"/>
                  </a:lnTo>
                  <a:lnTo>
                    <a:pt x="612216" y="504190"/>
                  </a:lnTo>
                  <a:lnTo>
                    <a:pt x="615670" y="502920"/>
                  </a:lnTo>
                  <a:close/>
                </a:path>
                <a:path w="2431415" h="511810">
                  <a:moveTo>
                    <a:pt x="1552511" y="502920"/>
                  </a:moveTo>
                  <a:lnTo>
                    <a:pt x="1152918" y="502920"/>
                  </a:lnTo>
                  <a:lnTo>
                    <a:pt x="1154645" y="504190"/>
                  </a:lnTo>
                  <a:lnTo>
                    <a:pt x="1552511" y="502920"/>
                  </a:lnTo>
                  <a:close/>
                </a:path>
                <a:path w="2431415" h="511810">
                  <a:moveTo>
                    <a:pt x="451078" y="501650"/>
                  </a:moveTo>
                  <a:lnTo>
                    <a:pt x="36956" y="501650"/>
                  </a:lnTo>
                  <a:lnTo>
                    <a:pt x="38569" y="502920"/>
                  </a:lnTo>
                  <a:lnTo>
                    <a:pt x="449046" y="502920"/>
                  </a:lnTo>
                  <a:lnTo>
                    <a:pt x="451078" y="501650"/>
                  </a:lnTo>
                  <a:close/>
                </a:path>
                <a:path w="2431415" h="511810">
                  <a:moveTo>
                    <a:pt x="625970" y="501650"/>
                  </a:moveTo>
                  <a:lnTo>
                    <a:pt x="518426" y="501650"/>
                  </a:lnTo>
                  <a:lnTo>
                    <a:pt x="518934" y="502920"/>
                  </a:lnTo>
                  <a:lnTo>
                    <a:pt x="622554" y="502920"/>
                  </a:lnTo>
                  <a:lnTo>
                    <a:pt x="625970" y="501650"/>
                  </a:lnTo>
                  <a:close/>
                </a:path>
                <a:path w="2431415" h="511810">
                  <a:moveTo>
                    <a:pt x="1559280" y="501650"/>
                  </a:moveTo>
                  <a:lnTo>
                    <a:pt x="1146124" y="501650"/>
                  </a:lnTo>
                  <a:lnTo>
                    <a:pt x="1147813" y="502920"/>
                  </a:lnTo>
                  <a:lnTo>
                    <a:pt x="1558175" y="502920"/>
                  </a:lnTo>
                  <a:lnTo>
                    <a:pt x="1559280" y="501650"/>
                  </a:lnTo>
                  <a:close/>
                </a:path>
                <a:path w="2431415" h="511810">
                  <a:moveTo>
                    <a:pt x="454063" y="500380"/>
                  </a:moveTo>
                  <a:lnTo>
                    <a:pt x="33718" y="500380"/>
                  </a:lnTo>
                  <a:lnTo>
                    <a:pt x="35331" y="501650"/>
                  </a:lnTo>
                  <a:lnTo>
                    <a:pt x="453072" y="501650"/>
                  </a:lnTo>
                  <a:lnTo>
                    <a:pt x="454063" y="500380"/>
                  </a:lnTo>
                  <a:close/>
                </a:path>
                <a:path w="2431415" h="511810">
                  <a:moveTo>
                    <a:pt x="632752" y="500380"/>
                  </a:moveTo>
                  <a:lnTo>
                    <a:pt x="517461" y="500380"/>
                  </a:lnTo>
                  <a:lnTo>
                    <a:pt x="517613" y="501650"/>
                  </a:lnTo>
                  <a:lnTo>
                    <a:pt x="629373" y="501650"/>
                  </a:lnTo>
                  <a:lnTo>
                    <a:pt x="632752" y="500380"/>
                  </a:lnTo>
                  <a:close/>
                </a:path>
                <a:path w="2431415" h="511810">
                  <a:moveTo>
                    <a:pt x="1562506" y="500380"/>
                  </a:moveTo>
                  <a:lnTo>
                    <a:pt x="1141171" y="500380"/>
                  </a:lnTo>
                  <a:lnTo>
                    <a:pt x="1142796" y="501650"/>
                  </a:lnTo>
                  <a:lnTo>
                    <a:pt x="1561439" y="501650"/>
                  </a:lnTo>
                  <a:lnTo>
                    <a:pt x="1562506" y="500380"/>
                  </a:lnTo>
                  <a:close/>
                </a:path>
                <a:path w="2431415" h="511810">
                  <a:moveTo>
                    <a:pt x="755510" y="11430"/>
                  </a:moveTo>
                  <a:lnTo>
                    <a:pt x="302361" y="11430"/>
                  </a:lnTo>
                  <a:lnTo>
                    <a:pt x="293319" y="15240"/>
                  </a:lnTo>
                  <a:lnTo>
                    <a:pt x="287451" y="17780"/>
                  </a:lnTo>
                  <a:lnTo>
                    <a:pt x="281736" y="20320"/>
                  </a:lnTo>
                  <a:lnTo>
                    <a:pt x="278942" y="21590"/>
                  </a:lnTo>
                  <a:lnTo>
                    <a:pt x="276212" y="24130"/>
                  </a:lnTo>
                  <a:lnTo>
                    <a:pt x="270929" y="26670"/>
                  </a:lnTo>
                  <a:lnTo>
                    <a:pt x="268389" y="29210"/>
                  </a:lnTo>
                  <a:lnTo>
                    <a:pt x="265912" y="31750"/>
                  </a:lnTo>
                  <a:lnTo>
                    <a:pt x="263499" y="33020"/>
                  </a:lnTo>
                  <a:lnTo>
                    <a:pt x="261162" y="35560"/>
                  </a:lnTo>
                  <a:lnTo>
                    <a:pt x="258914" y="38100"/>
                  </a:lnTo>
                  <a:lnTo>
                    <a:pt x="256743" y="39370"/>
                  </a:lnTo>
                  <a:lnTo>
                    <a:pt x="7746" y="426720"/>
                  </a:lnTo>
                  <a:lnTo>
                    <a:pt x="6096" y="429260"/>
                  </a:lnTo>
                  <a:lnTo>
                    <a:pt x="5334" y="430530"/>
                  </a:lnTo>
                  <a:lnTo>
                    <a:pt x="4622" y="431800"/>
                  </a:lnTo>
                  <a:lnTo>
                    <a:pt x="3937" y="434340"/>
                  </a:lnTo>
                  <a:lnTo>
                    <a:pt x="3314" y="435610"/>
                  </a:lnTo>
                  <a:lnTo>
                    <a:pt x="2730" y="436880"/>
                  </a:lnTo>
                  <a:lnTo>
                    <a:pt x="2197" y="438150"/>
                  </a:lnTo>
                  <a:lnTo>
                    <a:pt x="1714" y="440690"/>
                  </a:lnTo>
                  <a:lnTo>
                    <a:pt x="1295" y="441960"/>
                  </a:lnTo>
                  <a:lnTo>
                    <a:pt x="914" y="443230"/>
                  </a:lnTo>
                  <a:lnTo>
                    <a:pt x="596" y="445770"/>
                  </a:lnTo>
                  <a:lnTo>
                    <a:pt x="342" y="447040"/>
                  </a:lnTo>
                  <a:lnTo>
                    <a:pt x="139" y="448310"/>
                  </a:lnTo>
                  <a:lnTo>
                    <a:pt x="63" y="449580"/>
                  </a:lnTo>
                  <a:lnTo>
                    <a:pt x="0" y="457200"/>
                  </a:lnTo>
                  <a:lnTo>
                    <a:pt x="139" y="458470"/>
                  </a:lnTo>
                  <a:lnTo>
                    <a:pt x="342" y="461010"/>
                  </a:lnTo>
                  <a:lnTo>
                    <a:pt x="609" y="462280"/>
                  </a:lnTo>
                  <a:lnTo>
                    <a:pt x="927" y="463550"/>
                  </a:lnTo>
                  <a:lnTo>
                    <a:pt x="1295" y="466090"/>
                  </a:lnTo>
                  <a:lnTo>
                    <a:pt x="1727" y="467360"/>
                  </a:lnTo>
                  <a:lnTo>
                    <a:pt x="2197" y="468630"/>
                  </a:lnTo>
                  <a:lnTo>
                    <a:pt x="2730" y="469900"/>
                  </a:lnTo>
                  <a:lnTo>
                    <a:pt x="3302" y="472440"/>
                  </a:lnTo>
                  <a:lnTo>
                    <a:pt x="10502" y="483870"/>
                  </a:lnTo>
                  <a:lnTo>
                    <a:pt x="11556" y="486410"/>
                  </a:lnTo>
                  <a:lnTo>
                    <a:pt x="12649" y="486410"/>
                  </a:lnTo>
                  <a:lnTo>
                    <a:pt x="13792" y="487680"/>
                  </a:lnTo>
                  <a:lnTo>
                    <a:pt x="14973" y="488950"/>
                  </a:lnTo>
                  <a:lnTo>
                    <a:pt x="16205" y="490220"/>
                  </a:lnTo>
                  <a:lnTo>
                    <a:pt x="17475" y="491490"/>
                  </a:lnTo>
                  <a:lnTo>
                    <a:pt x="18796" y="492760"/>
                  </a:lnTo>
                  <a:lnTo>
                    <a:pt x="21539" y="495300"/>
                  </a:lnTo>
                  <a:lnTo>
                    <a:pt x="22974" y="495300"/>
                  </a:lnTo>
                  <a:lnTo>
                    <a:pt x="25920" y="497840"/>
                  </a:lnTo>
                  <a:lnTo>
                    <a:pt x="27431" y="497840"/>
                  </a:lnTo>
                  <a:lnTo>
                    <a:pt x="30543" y="500380"/>
                  </a:lnTo>
                  <a:lnTo>
                    <a:pt x="455993" y="500380"/>
                  </a:lnTo>
                  <a:lnTo>
                    <a:pt x="456933" y="499110"/>
                  </a:lnTo>
                  <a:lnTo>
                    <a:pt x="458787" y="499110"/>
                  </a:lnTo>
                  <a:lnTo>
                    <a:pt x="460540" y="497840"/>
                  </a:lnTo>
                  <a:lnTo>
                    <a:pt x="461391" y="496570"/>
                  </a:lnTo>
                  <a:lnTo>
                    <a:pt x="462216" y="496570"/>
                  </a:lnTo>
                  <a:lnTo>
                    <a:pt x="463016" y="495300"/>
                  </a:lnTo>
                  <a:lnTo>
                    <a:pt x="464553" y="494030"/>
                  </a:lnTo>
                  <a:lnTo>
                    <a:pt x="465277" y="492760"/>
                  </a:lnTo>
                  <a:lnTo>
                    <a:pt x="465975" y="492760"/>
                  </a:lnTo>
                  <a:lnTo>
                    <a:pt x="467283" y="490220"/>
                  </a:lnTo>
                  <a:lnTo>
                    <a:pt x="467893" y="490220"/>
                  </a:lnTo>
                  <a:lnTo>
                    <a:pt x="469036" y="487680"/>
                  </a:lnTo>
                  <a:lnTo>
                    <a:pt x="533107" y="387350"/>
                  </a:lnTo>
                  <a:lnTo>
                    <a:pt x="533438" y="387350"/>
                  </a:lnTo>
                  <a:lnTo>
                    <a:pt x="533730" y="386080"/>
                  </a:lnTo>
                  <a:lnTo>
                    <a:pt x="533857" y="386080"/>
                  </a:lnTo>
                  <a:lnTo>
                    <a:pt x="533717" y="383540"/>
                  </a:lnTo>
                  <a:lnTo>
                    <a:pt x="533438" y="383540"/>
                  </a:lnTo>
                  <a:lnTo>
                    <a:pt x="533107" y="382270"/>
                  </a:lnTo>
                  <a:lnTo>
                    <a:pt x="532587" y="382270"/>
                  </a:lnTo>
                  <a:lnTo>
                    <a:pt x="532345" y="381000"/>
                  </a:lnTo>
                  <a:lnTo>
                    <a:pt x="530123" y="381000"/>
                  </a:lnTo>
                  <a:lnTo>
                    <a:pt x="529272" y="379730"/>
                  </a:lnTo>
                  <a:lnTo>
                    <a:pt x="190601" y="379730"/>
                  </a:lnTo>
                  <a:lnTo>
                    <a:pt x="190055" y="378460"/>
                  </a:lnTo>
                  <a:lnTo>
                    <a:pt x="189369" y="378460"/>
                  </a:lnTo>
                  <a:lnTo>
                    <a:pt x="189001" y="377190"/>
                  </a:lnTo>
                  <a:lnTo>
                    <a:pt x="188658" y="377190"/>
                  </a:lnTo>
                  <a:lnTo>
                    <a:pt x="188518" y="375920"/>
                  </a:lnTo>
                  <a:lnTo>
                    <a:pt x="188391" y="375920"/>
                  </a:lnTo>
                  <a:lnTo>
                    <a:pt x="188709" y="373380"/>
                  </a:lnTo>
                  <a:lnTo>
                    <a:pt x="188912" y="373380"/>
                  </a:lnTo>
                  <a:lnTo>
                    <a:pt x="189166" y="372110"/>
                  </a:lnTo>
                  <a:lnTo>
                    <a:pt x="228866" y="309880"/>
                  </a:lnTo>
                  <a:lnTo>
                    <a:pt x="229958" y="309880"/>
                  </a:lnTo>
                  <a:lnTo>
                    <a:pt x="230543" y="308610"/>
                  </a:lnTo>
                  <a:lnTo>
                    <a:pt x="582777" y="308610"/>
                  </a:lnTo>
                  <a:lnTo>
                    <a:pt x="583552" y="307340"/>
                  </a:lnTo>
                  <a:lnTo>
                    <a:pt x="584758" y="307340"/>
                  </a:lnTo>
                  <a:lnTo>
                    <a:pt x="584974" y="306070"/>
                  </a:lnTo>
                  <a:lnTo>
                    <a:pt x="585279" y="306070"/>
                  </a:lnTo>
                  <a:lnTo>
                    <a:pt x="642531" y="215900"/>
                  </a:lnTo>
                  <a:lnTo>
                    <a:pt x="642975" y="215900"/>
                  </a:lnTo>
                  <a:lnTo>
                    <a:pt x="643102" y="214630"/>
                  </a:lnTo>
                  <a:lnTo>
                    <a:pt x="642810" y="212090"/>
                  </a:lnTo>
                  <a:lnTo>
                    <a:pt x="642531" y="212090"/>
                  </a:lnTo>
                  <a:lnTo>
                    <a:pt x="642353" y="210820"/>
                  </a:lnTo>
                  <a:lnTo>
                    <a:pt x="641718" y="210820"/>
                  </a:lnTo>
                  <a:lnTo>
                    <a:pt x="641197" y="209550"/>
                  </a:lnTo>
                  <a:lnTo>
                    <a:pt x="301396" y="209550"/>
                  </a:lnTo>
                  <a:lnTo>
                    <a:pt x="300913" y="208280"/>
                  </a:lnTo>
                  <a:lnTo>
                    <a:pt x="299173" y="208280"/>
                  </a:lnTo>
                  <a:lnTo>
                    <a:pt x="298932" y="207010"/>
                  </a:lnTo>
                  <a:lnTo>
                    <a:pt x="298323" y="207010"/>
                  </a:lnTo>
                  <a:lnTo>
                    <a:pt x="298018" y="205740"/>
                  </a:lnTo>
                  <a:lnTo>
                    <a:pt x="297764" y="205740"/>
                  </a:lnTo>
                  <a:lnTo>
                    <a:pt x="297891" y="203200"/>
                  </a:lnTo>
                  <a:lnTo>
                    <a:pt x="298157" y="201930"/>
                  </a:lnTo>
                  <a:lnTo>
                    <a:pt x="298411" y="201930"/>
                  </a:lnTo>
                  <a:lnTo>
                    <a:pt x="339712" y="137160"/>
                  </a:lnTo>
                  <a:lnTo>
                    <a:pt x="340156" y="135890"/>
                  </a:lnTo>
                  <a:lnTo>
                    <a:pt x="341541" y="135890"/>
                  </a:lnTo>
                  <a:lnTo>
                    <a:pt x="342011" y="134620"/>
                  </a:lnTo>
                  <a:lnTo>
                    <a:pt x="694397" y="134620"/>
                  </a:lnTo>
                  <a:lnTo>
                    <a:pt x="694969" y="133350"/>
                  </a:lnTo>
                  <a:lnTo>
                    <a:pt x="695706" y="133350"/>
                  </a:lnTo>
                  <a:lnTo>
                    <a:pt x="696112" y="132080"/>
                  </a:lnTo>
                  <a:lnTo>
                    <a:pt x="759472" y="33020"/>
                  </a:lnTo>
                  <a:lnTo>
                    <a:pt x="759993" y="31750"/>
                  </a:lnTo>
                  <a:lnTo>
                    <a:pt x="760463" y="31750"/>
                  </a:lnTo>
                  <a:lnTo>
                    <a:pt x="760869" y="30480"/>
                  </a:lnTo>
                  <a:lnTo>
                    <a:pt x="761047" y="29210"/>
                  </a:lnTo>
                  <a:lnTo>
                    <a:pt x="761339" y="29210"/>
                  </a:lnTo>
                  <a:lnTo>
                    <a:pt x="761466" y="27940"/>
                  </a:lnTo>
                  <a:lnTo>
                    <a:pt x="761657" y="26670"/>
                  </a:lnTo>
                  <a:lnTo>
                    <a:pt x="761657" y="22860"/>
                  </a:lnTo>
                  <a:lnTo>
                    <a:pt x="761466" y="21590"/>
                  </a:lnTo>
                  <a:lnTo>
                    <a:pt x="761199" y="20320"/>
                  </a:lnTo>
                  <a:lnTo>
                    <a:pt x="760869" y="19050"/>
                  </a:lnTo>
                  <a:lnTo>
                    <a:pt x="760247" y="17780"/>
                  </a:lnTo>
                  <a:lnTo>
                    <a:pt x="759764" y="16510"/>
                  </a:lnTo>
                  <a:lnTo>
                    <a:pt x="759218" y="15240"/>
                  </a:lnTo>
                  <a:lnTo>
                    <a:pt x="758609" y="15240"/>
                  </a:lnTo>
                  <a:lnTo>
                    <a:pt x="757923" y="13970"/>
                  </a:lnTo>
                  <a:lnTo>
                    <a:pt x="757186" y="12700"/>
                  </a:lnTo>
                  <a:lnTo>
                    <a:pt x="756373" y="12700"/>
                  </a:lnTo>
                  <a:lnTo>
                    <a:pt x="755510" y="11430"/>
                  </a:lnTo>
                  <a:close/>
                </a:path>
                <a:path w="2431415" h="511810">
                  <a:moveTo>
                    <a:pt x="1310068" y="11430"/>
                  </a:moveTo>
                  <a:lnTo>
                    <a:pt x="856830" y="11430"/>
                  </a:lnTo>
                  <a:lnTo>
                    <a:pt x="843813" y="16510"/>
                  </a:lnTo>
                  <a:lnTo>
                    <a:pt x="837577" y="19050"/>
                  </a:lnTo>
                  <a:lnTo>
                    <a:pt x="834542" y="21590"/>
                  </a:lnTo>
                  <a:lnTo>
                    <a:pt x="831557" y="22860"/>
                  </a:lnTo>
                  <a:lnTo>
                    <a:pt x="828649" y="25400"/>
                  </a:lnTo>
                  <a:lnTo>
                    <a:pt x="825804" y="26670"/>
                  </a:lnTo>
                  <a:lnTo>
                    <a:pt x="823023" y="29210"/>
                  </a:lnTo>
                  <a:lnTo>
                    <a:pt x="799782" y="54610"/>
                  </a:lnTo>
                  <a:lnTo>
                    <a:pt x="517779" y="496570"/>
                  </a:lnTo>
                  <a:lnTo>
                    <a:pt x="517258" y="496570"/>
                  </a:lnTo>
                  <a:lnTo>
                    <a:pt x="517194" y="499110"/>
                  </a:lnTo>
                  <a:lnTo>
                    <a:pt x="517271" y="500380"/>
                  </a:lnTo>
                  <a:lnTo>
                    <a:pt x="636092" y="500380"/>
                  </a:lnTo>
                  <a:lnTo>
                    <a:pt x="649109" y="495300"/>
                  </a:lnTo>
                  <a:lnTo>
                    <a:pt x="655345" y="492760"/>
                  </a:lnTo>
                  <a:lnTo>
                    <a:pt x="658380" y="490220"/>
                  </a:lnTo>
                  <a:lnTo>
                    <a:pt x="661352" y="488950"/>
                  </a:lnTo>
                  <a:lnTo>
                    <a:pt x="664273" y="486410"/>
                  </a:lnTo>
                  <a:lnTo>
                    <a:pt x="667118" y="485140"/>
                  </a:lnTo>
                  <a:lnTo>
                    <a:pt x="669899" y="482600"/>
                  </a:lnTo>
                  <a:lnTo>
                    <a:pt x="691235" y="459740"/>
                  </a:lnTo>
                  <a:lnTo>
                    <a:pt x="693140" y="457200"/>
                  </a:lnTo>
                  <a:lnTo>
                    <a:pt x="897813" y="137160"/>
                  </a:lnTo>
                  <a:lnTo>
                    <a:pt x="898258" y="135890"/>
                  </a:lnTo>
                  <a:lnTo>
                    <a:pt x="899642" y="135890"/>
                  </a:lnTo>
                  <a:lnTo>
                    <a:pt x="900125" y="134620"/>
                  </a:lnTo>
                  <a:lnTo>
                    <a:pt x="1249011" y="134620"/>
                  </a:lnTo>
                  <a:lnTo>
                    <a:pt x="1313815" y="33020"/>
                  </a:lnTo>
                  <a:lnTo>
                    <a:pt x="1314361" y="31750"/>
                  </a:lnTo>
                  <a:lnTo>
                    <a:pt x="1314615" y="31750"/>
                  </a:lnTo>
                  <a:lnTo>
                    <a:pt x="1315059" y="30480"/>
                  </a:lnTo>
                  <a:lnTo>
                    <a:pt x="1315427" y="29210"/>
                  </a:lnTo>
                  <a:lnTo>
                    <a:pt x="1315720" y="27940"/>
                  </a:lnTo>
                  <a:lnTo>
                    <a:pt x="1315935" y="26670"/>
                  </a:lnTo>
                  <a:lnTo>
                    <a:pt x="1316075" y="26670"/>
                  </a:lnTo>
                  <a:lnTo>
                    <a:pt x="1315923" y="21590"/>
                  </a:lnTo>
                  <a:lnTo>
                    <a:pt x="1315707" y="21590"/>
                  </a:lnTo>
                  <a:lnTo>
                    <a:pt x="1315415" y="20320"/>
                  </a:lnTo>
                  <a:lnTo>
                    <a:pt x="1315046" y="19050"/>
                  </a:lnTo>
                  <a:lnTo>
                    <a:pt x="1314602" y="17780"/>
                  </a:lnTo>
                  <a:lnTo>
                    <a:pt x="1314081" y="16510"/>
                  </a:lnTo>
                  <a:lnTo>
                    <a:pt x="1313497" y="15240"/>
                  </a:lnTo>
                  <a:lnTo>
                    <a:pt x="1312837" y="15240"/>
                  </a:lnTo>
                  <a:lnTo>
                    <a:pt x="1312113" y="13970"/>
                  </a:lnTo>
                  <a:lnTo>
                    <a:pt x="1311338" y="12700"/>
                  </a:lnTo>
                  <a:lnTo>
                    <a:pt x="1310932" y="12700"/>
                  </a:lnTo>
                  <a:lnTo>
                    <a:pt x="1310068" y="11430"/>
                  </a:lnTo>
                  <a:close/>
                </a:path>
                <a:path w="2431415" h="511810">
                  <a:moveTo>
                    <a:pt x="1565605" y="499110"/>
                  </a:moveTo>
                  <a:lnTo>
                    <a:pt x="1137958" y="499110"/>
                  </a:lnTo>
                  <a:lnTo>
                    <a:pt x="1139545" y="500380"/>
                  </a:lnTo>
                  <a:lnTo>
                    <a:pt x="1564589" y="500380"/>
                  </a:lnTo>
                  <a:lnTo>
                    <a:pt x="1565605" y="499110"/>
                  </a:lnTo>
                  <a:close/>
                </a:path>
                <a:path w="2431415" h="511810">
                  <a:moveTo>
                    <a:pt x="1569440" y="496570"/>
                  </a:moveTo>
                  <a:lnTo>
                    <a:pt x="1133335" y="496570"/>
                  </a:lnTo>
                  <a:lnTo>
                    <a:pt x="1136396" y="499110"/>
                  </a:lnTo>
                  <a:lnTo>
                    <a:pt x="1566595" y="499110"/>
                  </a:lnTo>
                  <a:lnTo>
                    <a:pt x="1567561" y="497840"/>
                  </a:lnTo>
                  <a:lnTo>
                    <a:pt x="1568513" y="497840"/>
                  </a:lnTo>
                  <a:lnTo>
                    <a:pt x="1569440" y="496570"/>
                  </a:lnTo>
                  <a:close/>
                </a:path>
                <a:path w="2431415" h="511810">
                  <a:moveTo>
                    <a:pt x="1863458" y="11430"/>
                  </a:moveTo>
                  <a:lnTo>
                    <a:pt x="1410665" y="11430"/>
                  </a:lnTo>
                  <a:lnTo>
                    <a:pt x="1397647" y="16510"/>
                  </a:lnTo>
                  <a:lnTo>
                    <a:pt x="1391412" y="19050"/>
                  </a:lnTo>
                  <a:lnTo>
                    <a:pt x="1388376" y="21590"/>
                  </a:lnTo>
                  <a:lnTo>
                    <a:pt x="1385404" y="22860"/>
                  </a:lnTo>
                  <a:lnTo>
                    <a:pt x="1382496" y="25400"/>
                  </a:lnTo>
                  <a:lnTo>
                    <a:pt x="1379639" y="26670"/>
                  </a:lnTo>
                  <a:lnTo>
                    <a:pt x="1376870" y="29210"/>
                  </a:lnTo>
                  <a:lnTo>
                    <a:pt x="1353616" y="54610"/>
                  </a:lnTo>
                  <a:lnTo>
                    <a:pt x="1115898" y="426720"/>
                  </a:lnTo>
                  <a:lnTo>
                    <a:pt x="1114996" y="427990"/>
                  </a:lnTo>
                  <a:lnTo>
                    <a:pt x="1114145" y="429260"/>
                  </a:lnTo>
                  <a:lnTo>
                    <a:pt x="1113345" y="431800"/>
                  </a:lnTo>
                  <a:lnTo>
                    <a:pt x="1112596" y="433070"/>
                  </a:lnTo>
                  <a:lnTo>
                    <a:pt x="1111897" y="434340"/>
                  </a:lnTo>
                  <a:lnTo>
                    <a:pt x="1111262" y="435610"/>
                  </a:lnTo>
                  <a:lnTo>
                    <a:pt x="1110678" y="438150"/>
                  </a:lnTo>
                  <a:lnTo>
                    <a:pt x="1110157" y="439420"/>
                  </a:lnTo>
                  <a:lnTo>
                    <a:pt x="1109687" y="440690"/>
                  </a:lnTo>
                  <a:lnTo>
                    <a:pt x="1109281" y="441960"/>
                  </a:lnTo>
                  <a:lnTo>
                    <a:pt x="1108925" y="444500"/>
                  </a:lnTo>
                  <a:lnTo>
                    <a:pt x="1108633" y="445770"/>
                  </a:lnTo>
                  <a:lnTo>
                    <a:pt x="1108392" y="447040"/>
                  </a:lnTo>
                  <a:lnTo>
                    <a:pt x="1108214" y="449580"/>
                  </a:lnTo>
                  <a:lnTo>
                    <a:pt x="1108163" y="457200"/>
                  </a:lnTo>
                  <a:lnTo>
                    <a:pt x="1108227" y="458470"/>
                  </a:lnTo>
                  <a:lnTo>
                    <a:pt x="1108405" y="459740"/>
                  </a:lnTo>
                  <a:lnTo>
                    <a:pt x="1108646" y="461010"/>
                  </a:lnTo>
                  <a:lnTo>
                    <a:pt x="1108938" y="463550"/>
                  </a:lnTo>
                  <a:lnTo>
                    <a:pt x="1109294" y="464820"/>
                  </a:lnTo>
                  <a:lnTo>
                    <a:pt x="1109713" y="466090"/>
                  </a:lnTo>
                  <a:lnTo>
                    <a:pt x="1110195" y="468630"/>
                  </a:lnTo>
                  <a:lnTo>
                    <a:pt x="1110716" y="469900"/>
                  </a:lnTo>
                  <a:lnTo>
                    <a:pt x="1111300" y="471170"/>
                  </a:lnTo>
                  <a:lnTo>
                    <a:pt x="1111948" y="472440"/>
                  </a:lnTo>
                  <a:lnTo>
                    <a:pt x="1112647" y="474980"/>
                  </a:lnTo>
                  <a:lnTo>
                    <a:pt x="1113383" y="476250"/>
                  </a:lnTo>
                  <a:lnTo>
                    <a:pt x="1114196" y="477520"/>
                  </a:lnTo>
                  <a:lnTo>
                    <a:pt x="1115047" y="478790"/>
                  </a:lnTo>
                  <a:lnTo>
                    <a:pt x="1115961" y="480060"/>
                  </a:lnTo>
                  <a:lnTo>
                    <a:pt x="1116914" y="482600"/>
                  </a:lnTo>
                  <a:lnTo>
                    <a:pt x="1126236" y="492760"/>
                  </a:lnTo>
                  <a:lnTo>
                    <a:pt x="1127582" y="492760"/>
                  </a:lnTo>
                  <a:lnTo>
                    <a:pt x="1128966" y="494030"/>
                  </a:lnTo>
                  <a:lnTo>
                    <a:pt x="1131849" y="496570"/>
                  </a:lnTo>
                  <a:lnTo>
                    <a:pt x="1570342" y="496570"/>
                  </a:lnTo>
                  <a:lnTo>
                    <a:pt x="1572069" y="494030"/>
                  </a:lnTo>
                  <a:lnTo>
                    <a:pt x="1572882" y="494030"/>
                  </a:lnTo>
                  <a:lnTo>
                    <a:pt x="1573682" y="492760"/>
                  </a:lnTo>
                  <a:lnTo>
                    <a:pt x="1574444" y="491490"/>
                  </a:lnTo>
                  <a:lnTo>
                    <a:pt x="1575181" y="491490"/>
                  </a:lnTo>
                  <a:lnTo>
                    <a:pt x="1576552" y="488950"/>
                  </a:lnTo>
                  <a:lnTo>
                    <a:pt x="1577187" y="487680"/>
                  </a:lnTo>
                  <a:lnTo>
                    <a:pt x="1646113" y="379730"/>
                  </a:lnTo>
                  <a:lnTo>
                    <a:pt x="1299349" y="379730"/>
                  </a:lnTo>
                  <a:lnTo>
                    <a:pt x="1298854" y="378460"/>
                  </a:lnTo>
                  <a:lnTo>
                    <a:pt x="1298422" y="378460"/>
                  </a:lnTo>
                  <a:lnTo>
                    <a:pt x="1298079" y="377190"/>
                  </a:lnTo>
                  <a:lnTo>
                    <a:pt x="1297762" y="377190"/>
                  </a:lnTo>
                  <a:lnTo>
                    <a:pt x="1297635" y="375920"/>
                  </a:lnTo>
                  <a:lnTo>
                    <a:pt x="1297762" y="373380"/>
                  </a:lnTo>
                  <a:lnTo>
                    <a:pt x="1298232" y="373380"/>
                  </a:lnTo>
                  <a:lnTo>
                    <a:pt x="1448866" y="137160"/>
                  </a:lnTo>
                  <a:lnTo>
                    <a:pt x="1449311" y="135890"/>
                  </a:lnTo>
                  <a:lnTo>
                    <a:pt x="1450695" y="135890"/>
                  </a:lnTo>
                  <a:lnTo>
                    <a:pt x="1451178" y="134620"/>
                  </a:lnTo>
                  <a:lnTo>
                    <a:pt x="1802549" y="134620"/>
                  </a:lnTo>
                  <a:lnTo>
                    <a:pt x="1803120" y="133350"/>
                  </a:lnTo>
                  <a:lnTo>
                    <a:pt x="1803755" y="133350"/>
                  </a:lnTo>
                  <a:lnTo>
                    <a:pt x="1804276" y="132080"/>
                  </a:lnTo>
                  <a:lnTo>
                    <a:pt x="1867357" y="34290"/>
                  </a:lnTo>
                  <a:lnTo>
                    <a:pt x="1867941" y="33020"/>
                  </a:lnTo>
                  <a:lnTo>
                    <a:pt x="1868449" y="31750"/>
                  </a:lnTo>
                  <a:lnTo>
                    <a:pt x="1868893" y="30480"/>
                  </a:lnTo>
                  <a:lnTo>
                    <a:pt x="1869262" y="29210"/>
                  </a:lnTo>
                  <a:lnTo>
                    <a:pt x="1869427" y="29210"/>
                  </a:lnTo>
                  <a:lnTo>
                    <a:pt x="1869681" y="27940"/>
                  </a:lnTo>
                  <a:lnTo>
                    <a:pt x="1869859" y="26670"/>
                  </a:lnTo>
                  <a:lnTo>
                    <a:pt x="1869668" y="21590"/>
                  </a:lnTo>
                  <a:lnTo>
                    <a:pt x="1869414" y="20320"/>
                  </a:lnTo>
                  <a:lnTo>
                    <a:pt x="1869071" y="19050"/>
                  </a:lnTo>
                  <a:lnTo>
                    <a:pt x="1868881" y="19050"/>
                  </a:lnTo>
                  <a:lnTo>
                    <a:pt x="1868436" y="17780"/>
                  </a:lnTo>
                  <a:lnTo>
                    <a:pt x="1867916" y="16510"/>
                  </a:lnTo>
                  <a:lnTo>
                    <a:pt x="1867331" y="15240"/>
                  </a:lnTo>
                  <a:lnTo>
                    <a:pt x="1867014" y="15240"/>
                  </a:lnTo>
                  <a:lnTo>
                    <a:pt x="1866328" y="13970"/>
                  </a:lnTo>
                  <a:lnTo>
                    <a:pt x="1865960" y="13970"/>
                  </a:lnTo>
                  <a:lnTo>
                    <a:pt x="1864766" y="12700"/>
                  </a:lnTo>
                  <a:lnTo>
                    <a:pt x="1864347" y="12700"/>
                  </a:lnTo>
                  <a:lnTo>
                    <a:pt x="1863458" y="11430"/>
                  </a:lnTo>
                  <a:close/>
                </a:path>
                <a:path w="2431415" h="511810">
                  <a:moveTo>
                    <a:pt x="1047432" y="433070"/>
                  </a:moveTo>
                  <a:lnTo>
                    <a:pt x="787857" y="433070"/>
                  </a:lnTo>
                  <a:lnTo>
                    <a:pt x="788454" y="434340"/>
                  </a:lnTo>
                  <a:lnTo>
                    <a:pt x="1046302" y="434340"/>
                  </a:lnTo>
                  <a:lnTo>
                    <a:pt x="1047432" y="433070"/>
                  </a:lnTo>
                  <a:close/>
                </a:path>
                <a:path w="2431415" h="511810">
                  <a:moveTo>
                    <a:pt x="1058887" y="427990"/>
                  </a:moveTo>
                  <a:lnTo>
                    <a:pt x="785812" y="427990"/>
                  </a:lnTo>
                  <a:lnTo>
                    <a:pt x="785660" y="429260"/>
                  </a:lnTo>
                  <a:lnTo>
                    <a:pt x="785964" y="431800"/>
                  </a:lnTo>
                  <a:lnTo>
                    <a:pt x="786257" y="431800"/>
                  </a:lnTo>
                  <a:lnTo>
                    <a:pt x="786625" y="433070"/>
                  </a:lnTo>
                  <a:lnTo>
                    <a:pt x="1050747" y="433070"/>
                  </a:lnTo>
                  <a:lnTo>
                    <a:pt x="1051826" y="431800"/>
                  </a:lnTo>
                  <a:lnTo>
                    <a:pt x="1053934" y="430530"/>
                  </a:lnTo>
                  <a:lnTo>
                    <a:pt x="1055966" y="430530"/>
                  </a:lnTo>
                  <a:lnTo>
                    <a:pt x="1056970" y="429260"/>
                  </a:lnTo>
                  <a:lnTo>
                    <a:pt x="1057935" y="429260"/>
                  </a:lnTo>
                  <a:lnTo>
                    <a:pt x="1058887" y="427990"/>
                  </a:lnTo>
                  <a:close/>
                </a:path>
                <a:path w="2431415" h="511810">
                  <a:moveTo>
                    <a:pt x="1249011" y="134620"/>
                  </a:moveTo>
                  <a:lnTo>
                    <a:pt x="1091425" y="134620"/>
                  </a:lnTo>
                  <a:lnTo>
                    <a:pt x="1091895" y="135890"/>
                  </a:lnTo>
                  <a:lnTo>
                    <a:pt x="1093279" y="135890"/>
                  </a:lnTo>
                  <a:lnTo>
                    <a:pt x="1093724" y="137160"/>
                  </a:lnTo>
                  <a:lnTo>
                    <a:pt x="1094244" y="137160"/>
                  </a:lnTo>
                  <a:lnTo>
                    <a:pt x="1094384" y="138430"/>
                  </a:lnTo>
                  <a:lnTo>
                    <a:pt x="1094536" y="138430"/>
                  </a:lnTo>
                  <a:lnTo>
                    <a:pt x="1094689" y="139700"/>
                  </a:lnTo>
                  <a:lnTo>
                    <a:pt x="1094536" y="140970"/>
                  </a:lnTo>
                  <a:lnTo>
                    <a:pt x="1094384" y="140970"/>
                  </a:lnTo>
                  <a:lnTo>
                    <a:pt x="1094257" y="142240"/>
                  </a:lnTo>
                  <a:lnTo>
                    <a:pt x="1094105" y="142240"/>
                  </a:lnTo>
                  <a:lnTo>
                    <a:pt x="984326" y="313690"/>
                  </a:lnTo>
                  <a:lnTo>
                    <a:pt x="983881" y="314960"/>
                  </a:lnTo>
                  <a:lnTo>
                    <a:pt x="982802" y="314960"/>
                  </a:lnTo>
                  <a:lnTo>
                    <a:pt x="982179" y="316230"/>
                  </a:lnTo>
                  <a:lnTo>
                    <a:pt x="857796" y="316230"/>
                  </a:lnTo>
                  <a:lnTo>
                    <a:pt x="857186" y="317500"/>
                  </a:lnTo>
                  <a:lnTo>
                    <a:pt x="855903" y="317500"/>
                  </a:lnTo>
                  <a:lnTo>
                    <a:pt x="855611" y="318770"/>
                  </a:lnTo>
                  <a:lnTo>
                    <a:pt x="786244" y="426720"/>
                  </a:lnTo>
                  <a:lnTo>
                    <a:pt x="786091" y="427990"/>
                  </a:lnTo>
                  <a:lnTo>
                    <a:pt x="1059815" y="427990"/>
                  </a:lnTo>
                  <a:lnTo>
                    <a:pt x="1060716" y="426720"/>
                  </a:lnTo>
                  <a:lnTo>
                    <a:pt x="1061580" y="425450"/>
                  </a:lnTo>
                  <a:lnTo>
                    <a:pt x="1062431" y="425450"/>
                  </a:lnTo>
                  <a:lnTo>
                    <a:pt x="1063256" y="424180"/>
                  </a:lnTo>
                  <a:lnTo>
                    <a:pt x="1064056" y="424180"/>
                  </a:lnTo>
                  <a:lnTo>
                    <a:pt x="1065555" y="421640"/>
                  </a:lnTo>
                  <a:lnTo>
                    <a:pt x="1066253" y="420370"/>
                  </a:lnTo>
                  <a:lnTo>
                    <a:pt x="1066927" y="420370"/>
                  </a:lnTo>
                  <a:lnTo>
                    <a:pt x="1067562" y="419100"/>
                  </a:lnTo>
                  <a:lnTo>
                    <a:pt x="1249011" y="134620"/>
                  </a:lnTo>
                  <a:close/>
                </a:path>
                <a:path w="2431415" h="511810">
                  <a:moveTo>
                    <a:pt x="1755406" y="203200"/>
                  </a:moveTo>
                  <a:lnTo>
                    <a:pt x="1523060" y="203200"/>
                  </a:lnTo>
                  <a:lnTo>
                    <a:pt x="1455991" y="308610"/>
                  </a:lnTo>
                  <a:lnTo>
                    <a:pt x="1455674" y="308610"/>
                  </a:lnTo>
                  <a:lnTo>
                    <a:pt x="1455534" y="309880"/>
                  </a:lnTo>
                  <a:lnTo>
                    <a:pt x="1455381" y="309880"/>
                  </a:lnTo>
                  <a:lnTo>
                    <a:pt x="1455229" y="311150"/>
                  </a:lnTo>
                  <a:lnTo>
                    <a:pt x="1455381" y="312420"/>
                  </a:lnTo>
                  <a:lnTo>
                    <a:pt x="1455547" y="312420"/>
                  </a:lnTo>
                  <a:lnTo>
                    <a:pt x="1455750" y="313690"/>
                  </a:lnTo>
                  <a:lnTo>
                    <a:pt x="1456296" y="313690"/>
                  </a:lnTo>
                  <a:lnTo>
                    <a:pt x="1456766" y="314960"/>
                  </a:lnTo>
                  <a:lnTo>
                    <a:pt x="1457871" y="314960"/>
                  </a:lnTo>
                  <a:lnTo>
                    <a:pt x="1458188" y="316230"/>
                  </a:lnTo>
                  <a:lnTo>
                    <a:pt x="1533474" y="316230"/>
                  </a:lnTo>
                  <a:lnTo>
                    <a:pt x="1534058" y="317500"/>
                  </a:lnTo>
                  <a:lnTo>
                    <a:pt x="1534820" y="317500"/>
                  </a:lnTo>
                  <a:lnTo>
                    <a:pt x="1535239" y="318770"/>
                  </a:lnTo>
                  <a:lnTo>
                    <a:pt x="1535734" y="318770"/>
                  </a:lnTo>
                  <a:lnTo>
                    <a:pt x="1535912" y="320040"/>
                  </a:lnTo>
                  <a:lnTo>
                    <a:pt x="1535976" y="321310"/>
                  </a:lnTo>
                  <a:lnTo>
                    <a:pt x="1535912" y="322580"/>
                  </a:lnTo>
                  <a:lnTo>
                    <a:pt x="1535747" y="322580"/>
                  </a:lnTo>
                  <a:lnTo>
                    <a:pt x="1535353" y="323850"/>
                  </a:lnTo>
                  <a:lnTo>
                    <a:pt x="1500543" y="378460"/>
                  </a:lnTo>
                  <a:lnTo>
                    <a:pt x="1499971" y="378460"/>
                  </a:lnTo>
                  <a:lnTo>
                    <a:pt x="1499717" y="379730"/>
                  </a:lnTo>
                  <a:lnTo>
                    <a:pt x="1646113" y="379730"/>
                  </a:lnTo>
                  <a:lnTo>
                    <a:pt x="1755584" y="208280"/>
                  </a:lnTo>
                  <a:lnTo>
                    <a:pt x="1756029" y="208280"/>
                  </a:lnTo>
                  <a:lnTo>
                    <a:pt x="1756156" y="207010"/>
                  </a:lnTo>
                  <a:lnTo>
                    <a:pt x="1755863" y="204470"/>
                  </a:lnTo>
                  <a:lnTo>
                    <a:pt x="1755571" y="204470"/>
                  </a:lnTo>
                  <a:lnTo>
                    <a:pt x="1755406" y="203200"/>
                  </a:lnTo>
                  <a:close/>
                </a:path>
                <a:path w="2431415" h="511810">
                  <a:moveTo>
                    <a:pt x="1753971" y="201930"/>
                  </a:moveTo>
                  <a:lnTo>
                    <a:pt x="1524025" y="201930"/>
                  </a:lnTo>
                  <a:lnTo>
                    <a:pt x="1523758" y="203200"/>
                  </a:lnTo>
                  <a:lnTo>
                    <a:pt x="1754517" y="203200"/>
                  </a:lnTo>
                  <a:lnTo>
                    <a:pt x="1753971" y="201930"/>
                  </a:lnTo>
                  <a:close/>
                </a:path>
                <a:path w="2431415" h="511810">
                  <a:moveTo>
                    <a:pt x="754126" y="10160"/>
                  </a:moveTo>
                  <a:lnTo>
                    <a:pt x="308470" y="10160"/>
                  </a:lnTo>
                  <a:lnTo>
                    <a:pt x="305409" y="11430"/>
                  </a:lnTo>
                  <a:lnTo>
                    <a:pt x="754595" y="11430"/>
                  </a:lnTo>
                  <a:lnTo>
                    <a:pt x="754126" y="10160"/>
                  </a:lnTo>
                  <a:close/>
                </a:path>
                <a:path w="2431415" h="511810">
                  <a:moveTo>
                    <a:pt x="1308201" y="10160"/>
                  </a:moveTo>
                  <a:lnTo>
                    <a:pt x="863549" y="10160"/>
                  </a:lnTo>
                  <a:lnTo>
                    <a:pt x="860171" y="11430"/>
                  </a:lnTo>
                  <a:lnTo>
                    <a:pt x="1309154" y="11430"/>
                  </a:lnTo>
                  <a:lnTo>
                    <a:pt x="1308201" y="10160"/>
                  </a:lnTo>
                  <a:close/>
                </a:path>
                <a:path w="2431415" h="511810">
                  <a:moveTo>
                    <a:pt x="1861540" y="10160"/>
                  </a:moveTo>
                  <a:lnTo>
                    <a:pt x="1417383" y="10160"/>
                  </a:lnTo>
                  <a:lnTo>
                    <a:pt x="1414005" y="11430"/>
                  </a:lnTo>
                  <a:lnTo>
                    <a:pt x="1863001" y="11430"/>
                  </a:lnTo>
                  <a:lnTo>
                    <a:pt x="1861540" y="10160"/>
                  </a:lnTo>
                  <a:close/>
                </a:path>
                <a:path w="2431415" h="511810">
                  <a:moveTo>
                    <a:pt x="751065" y="8890"/>
                  </a:moveTo>
                  <a:lnTo>
                    <a:pt x="314617" y="8890"/>
                  </a:lnTo>
                  <a:lnTo>
                    <a:pt x="311531" y="10160"/>
                  </a:lnTo>
                  <a:lnTo>
                    <a:pt x="752119" y="10160"/>
                  </a:lnTo>
                  <a:lnTo>
                    <a:pt x="751065" y="8890"/>
                  </a:lnTo>
                  <a:close/>
                </a:path>
                <a:path w="2431415" h="511810">
                  <a:moveTo>
                    <a:pt x="1306156" y="8890"/>
                  </a:moveTo>
                  <a:lnTo>
                    <a:pt x="870369" y="8890"/>
                  </a:lnTo>
                  <a:lnTo>
                    <a:pt x="866952" y="10160"/>
                  </a:lnTo>
                  <a:lnTo>
                    <a:pt x="1306677" y="10160"/>
                  </a:lnTo>
                  <a:lnTo>
                    <a:pt x="1306156" y="8890"/>
                  </a:lnTo>
                  <a:close/>
                </a:path>
                <a:path w="2431415" h="511810">
                  <a:moveTo>
                    <a:pt x="1860003" y="8890"/>
                  </a:moveTo>
                  <a:lnTo>
                    <a:pt x="1424203" y="8890"/>
                  </a:lnTo>
                  <a:lnTo>
                    <a:pt x="1420787" y="10160"/>
                  </a:lnTo>
                  <a:lnTo>
                    <a:pt x="1860524" y="10160"/>
                  </a:lnTo>
                  <a:lnTo>
                    <a:pt x="1860003" y="8890"/>
                  </a:lnTo>
                  <a:close/>
                </a:path>
                <a:path w="2431415" h="511810">
                  <a:moveTo>
                    <a:pt x="746747" y="7620"/>
                  </a:moveTo>
                  <a:lnTo>
                    <a:pt x="323799" y="7620"/>
                  </a:lnTo>
                  <a:lnTo>
                    <a:pt x="320738" y="8890"/>
                  </a:lnTo>
                  <a:lnTo>
                    <a:pt x="747826" y="8890"/>
                  </a:lnTo>
                  <a:lnTo>
                    <a:pt x="746747" y="7620"/>
                  </a:lnTo>
                  <a:close/>
                </a:path>
                <a:path w="2431415" h="511810">
                  <a:moveTo>
                    <a:pt x="1301165" y="7620"/>
                  </a:moveTo>
                  <a:lnTo>
                    <a:pt x="880706" y="7620"/>
                  </a:lnTo>
                  <a:lnTo>
                    <a:pt x="877252" y="8890"/>
                  </a:lnTo>
                  <a:lnTo>
                    <a:pt x="1302308" y="8890"/>
                  </a:lnTo>
                  <a:lnTo>
                    <a:pt x="1301165" y="7620"/>
                  </a:lnTo>
                  <a:close/>
                </a:path>
                <a:path w="2431415" h="511810">
                  <a:moveTo>
                    <a:pt x="1855012" y="7620"/>
                  </a:moveTo>
                  <a:lnTo>
                    <a:pt x="1434541" y="7620"/>
                  </a:lnTo>
                  <a:lnTo>
                    <a:pt x="1431086" y="8890"/>
                  </a:lnTo>
                  <a:lnTo>
                    <a:pt x="1856155" y="8890"/>
                  </a:lnTo>
                  <a:lnTo>
                    <a:pt x="1855012" y="7620"/>
                  </a:lnTo>
                  <a:close/>
                </a:path>
                <a:path w="2431415" h="511810">
                  <a:moveTo>
                    <a:pt x="1952752" y="2540"/>
                  </a:moveTo>
                  <a:lnTo>
                    <a:pt x="1940623" y="2540"/>
                  </a:lnTo>
                  <a:lnTo>
                    <a:pt x="1940064" y="3810"/>
                  </a:lnTo>
                  <a:lnTo>
                    <a:pt x="1953133" y="3810"/>
                  </a:lnTo>
                  <a:lnTo>
                    <a:pt x="1952752" y="2540"/>
                  </a:lnTo>
                  <a:close/>
                </a:path>
                <a:path w="2431415" h="511810">
                  <a:moveTo>
                    <a:pt x="1951418" y="1270"/>
                  </a:moveTo>
                  <a:lnTo>
                    <a:pt x="1942147" y="1270"/>
                  </a:lnTo>
                  <a:lnTo>
                    <a:pt x="1941233" y="2540"/>
                  </a:lnTo>
                  <a:lnTo>
                    <a:pt x="1952117" y="2540"/>
                  </a:lnTo>
                  <a:lnTo>
                    <a:pt x="1951418" y="1270"/>
                  </a:lnTo>
                  <a:close/>
                </a:path>
                <a:path w="2431415" h="511810">
                  <a:moveTo>
                    <a:pt x="1948789" y="0"/>
                  </a:moveTo>
                  <a:lnTo>
                    <a:pt x="1944789" y="0"/>
                  </a:lnTo>
                  <a:lnTo>
                    <a:pt x="1944230" y="1270"/>
                  </a:lnTo>
                  <a:lnTo>
                    <a:pt x="1949348" y="1270"/>
                  </a:lnTo>
                  <a:lnTo>
                    <a:pt x="1948789" y="0"/>
                  </a:lnTo>
                  <a:close/>
                </a:path>
              </a:pathLst>
            </a:custGeom>
            <a:solidFill>
              <a:schemeClr val="accent2"/>
            </a:solidFill>
          </p:spPr>
          <p:txBody>
            <a:bodyPr wrap="square" lIns="0" tIns="0" rIns="0" bIns="0" rtlCol="0"/>
            <a:lstStyle/>
            <a:p>
              <a:pPr algn="ctr"/>
              <a:endParaRPr/>
            </a:p>
          </p:txBody>
        </p:sp>
        <p:sp>
          <p:nvSpPr>
            <p:cNvPr id="7" name="Text Box 2">
              <a:hlinkClick r:id="rId2"/>
              <a:extLst>
                <a:ext uri="{FF2B5EF4-FFF2-40B4-BE49-F238E27FC236}">
                  <a16:creationId xmlns:a16="http://schemas.microsoft.com/office/drawing/2014/main" id="{5755B31A-E379-E639-9B7E-E4EBF239D988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832181" y="6292302"/>
              <a:ext cx="1336862" cy="2308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38100" tIns="38100" rIns="38100" bIns="38100" anchor="ctr">
              <a:spAutoFit/>
            </a:bodyPr>
            <a:lstStyle/>
            <a:p>
              <a:pPr eaLnBrk="1">
                <a:defRPr/>
              </a:pP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mo" panose="020B0604020202020204" pitchFamily="34" charset="0"/>
                  <a:ea typeface="Arimo" panose="020B0604020202020204" pitchFamily="34" charset="0"/>
                  <a:cs typeface="Arimo" panose="020B0604020202020204" pitchFamily="34" charset="0"/>
                </a:rPr>
                <a:t>EUROPOS.GROUP</a:t>
              </a:r>
              <a:endParaRPr lang="x-none" altLang="x-none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  <a:sym typeface="Poppins SemiBold" charset="0"/>
              </a:endParaRPr>
            </a:p>
          </p:txBody>
        </p:sp>
        <p:sp>
          <p:nvSpPr>
            <p:cNvPr id="8" name="Text Box 2">
              <a:extLst>
                <a:ext uri="{FF2B5EF4-FFF2-40B4-BE49-F238E27FC236}">
                  <a16:creationId xmlns:a16="http://schemas.microsoft.com/office/drawing/2014/main" id="{E256ADC6-2EF6-32C0-FC36-182C2270CE41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2328917" y="6287049"/>
              <a:ext cx="1711455" cy="2308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38100" tIns="38100" rIns="38100" bIns="38100" anchor="ctr">
              <a:spAutoFit/>
            </a:bodyPr>
            <a:lstStyle/>
            <a:p>
              <a:pPr eaLnBrk="1">
                <a:defRPr/>
              </a:pP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mo" panose="020B0604020202020204" pitchFamily="34" charset="0"/>
                  <a:ea typeface="Arimo" panose="020B0604020202020204" pitchFamily="34" charset="0"/>
                  <a:cs typeface="Arimo" panose="020B0604020202020204" pitchFamily="34" charset="0"/>
                </a:rPr>
                <a:t>EUROPOS.RU</a:t>
              </a:r>
              <a:endParaRPr lang="x-none" altLang="x-none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  <a:sym typeface="Poppins SemiBold" charset="0"/>
              </a:endParaRP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7D66776B-6A75-5B51-4968-C2D9FB3AB9CB}"/>
              </a:ext>
            </a:extLst>
          </p:cNvPr>
          <p:cNvSpPr txBox="1"/>
          <p:nvPr/>
        </p:nvSpPr>
        <p:spPr>
          <a:xfrm>
            <a:off x="7039455" y="2413337"/>
            <a:ext cx="566689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dirty="0">
                <a:solidFill>
                  <a:schemeClr val="accent1"/>
                </a:solidFill>
                <a:latin typeface="Montserrat ExtraBold" panose="00000900000000000000" pitchFamily="2" charset="-52"/>
                <a:ea typeface="Open Sans" panose="020B0606030504020204" pitchFamily="34" charset="0"/>
                <a:cs typeface="Open Sans" panose="020B0606030504020204" pitchFamily="34" charset="0"/>
              </a:rPr>
              <a:t>Рекламные стойки </a:t>
            </a:r>
            <a:r>
              <a:rPr lang="en-US" sz="3000" dirty="0">
                <a:solidFill>
                  <a:schemeClr val="accent1"/>
                </a:solidFill>
                <a:latin typeface="Montserrat ExtraBold" panose="00000900000000000000" pitchFamily="2" charset="-52"/>
                <a:ea typeface="Open Sans" panose="020B0606030504020204" pitchFamily="34" charset="0"/>
                <a:cs typeface="Open Sans" panose="020B0606030504020204" pitchFamily="34" charset="0"/>
              </a:rPr>
              <a:t>INFOSTAND-XL</a:t>
            </a:r>
            <a:endParaRPr lang="ru-RU" sz="3000" dirty="0">
              <a:solidFill>
                <a:schemeClr val="accent1"/>
              </a:solidFill>
              <a:latin typeface="Montserrat ExtraBold" panose="00000900000000000000" pitchFamily="2" charset="-52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4D5CC78-A6EF-E5D3-9F5D-EAE1E793D175}"/>
              </a:ext>
            </a:extLst>
          </p:cNvPr>
          <p:cNvSpPr txBox="1"/>
          <p:nvPr/>
        </p:nvSpPr>
        <p:spPr>
          <a:xfrm>
            <a:off x="7053631" y="3429000"/>
            <a:ext cx="60048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014592"/>
                </a:solidFill>
                <a:latin typeface="Montserrat Medium" panose="00000600000000000000" pitchFamily="2" charset="-52"/>
                <a:cs typeface="SOAHGH+Montserrat-Bold"/>
              </a:rPr>
              <a:t>Размещение информации рядом с </a:t>
            </a:r>
          </a:p>
          <a:p>
            <a:r>
              <a:rPr lang="ru-RU" sz="1600" dirty="0">
                <a:solidFill>
                  <a:srgbClr val="014592"/>
                </a:solidFill>
                <a:latin typeface="Montserrat Medium" panose="00000600000000000000" pitchFamily="2" charset="-52"/>
                <a:cs typeface="SOAHGH+Montserrat-Bold"/>
              </a:rPr>
              <a:t>выкладкой товара</a:t>
            </a:r>
          </a:p>
        </p:txBody>
      </p: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E0F3B77F-FDC1-478A-9AFD-57E3C112A4D9}"/>
              </a:ext>
            </a:extLst>
          </p:cNvPr>
          <p:cNvGrpSpPr/>
          <p:nvPr/>
        </p:nvGrpSpPr>
        <p:grpSpPr>
          <a:xfrm>
            <a:off x="2902065" y="1085850"/>
            <a:ext cx="3932491" cy="4955884"/>
            <a:chOff x="10096040" y="1046723"/>
            <a:chExt cx="3571200" cy="4500572"/>
          </a:xfrm>
        </p:grpSpPr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C9403A11-4718-41F9-9177-F7584962B54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26" b="99267" l="10000" r="90000">
                          <a14:foregroundMark x1="51538" y1="27566" x2="67051" y2="27419"/>
                          <a14:foregroundMark x1="52179" y1="26686" x2="66795" y2="2668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884" r="28765"/>
            <a:stretch/>
          </p:blipFill>
          <p:spPr>
            <a:xfrm>
              <a:off x="11609107" y="1046723"/>
              <a:ext cx="2058133" cy="4459789"/>
            </a:xfrm>
            <a:prstGeom prst="rect">
              <a:avLst/>
            </a:prstGeom>
          </p:spPr>
        </p:pic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7F4B72D3-1CC6-420F-827C-DF0FBD75338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053" b="98094" l="10000" r="90000">
                          <a14:foregroundMark x1="37179" y1="4545" x2="49103" y2="4545"/>
                          <a14:foregroundMark x1="36795" y1="6745" x2="36795" y2="22581"/>
                          <a14:foregroundMark x1="37179" y1="23167" x2="49359" y2="22434"/>
                          <a14:foregroundMark x1="51282" y1="17302" x2="62692" y2="17595"/>
                          <a14:foregroundMark x1="51282" y1="35777" x2="62692" y2="35924"/>
                          <a14:foregroundMark x1="36923" y1="6158" x2="36923" y2="4106"/>
                          <a14:foregroundMark x1="51282" y1="18182" x2="51282" y2="3607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625" r="34431"/>
            <a:stretch/>
          </p:blipFill>
          <p:spPr>
            <a:xfrm>
              <a:off x="10096040" y="1087506"/>
              <a:ext cx="1629354" cy="4459789"/>
            </a:xfrm>
            <a:prstGeom prst="rect">
              <a:avLst/>
            </a:prstGeom>
          </p:spPr>
        </p:pic>
      </p:grp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5068573C-B51A-46EE-9B91-3556EB92B394}"/>
              </a:ext>
            </a:extLst>
          </p:cNvPr>
          <p:cNvGrpSpPr/>
          <p:nvPr/>
        </p:nvGrpSpPr>
        <p:grpSpPr>
          <a:xfrm>
            <a:off x="403763" y="1558183"/>
            <a:ext cx="2954915" cy="4376135"/>
            <a:chOff x="261507" y="1180970"/>
            <a:chExt cx="3370500" cy="4991603"/>
          </a:xfrm>
        </p:grpSpPr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0215C8CF-94C0-4D62-B072-3D05BDB6B6B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053" b="98974" l="10000" r="90000">
                          <a14:foregroundMark x1="64103" y1="42082" x2="64103" y2="4106"/>
                          <a14:foregroundMark x1="36026" y1="50440" x2="63974" y2="51173"/>
                          <a14:foregroundMark x1="50769" y1="92962" x2="50385" y2="5014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556" r="29156"/>
            <a:stretch/>
          </p:blipFill>
          <p:spPr>
            <a:xfrm>
              <a:off x="261507" y="1345208"/>
              <a:ext cx="2084203" cy="4759600"/>
            </a:xfrm>
            <a:prstGeom prst="rect">
              <a:avLst/>
            </a:prstGeom>
          </p:spPr>
        </p:pic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811B4513-65E4-4AF2-80A8-8DFEA2715DF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440" b="98827" l="37436" r="63077">
                          <a14:foregroundMark x1="58077" y1="49560" x2="58462" y2="2933"/>
                          <a14:foregroundMark x1="50513" y1="91496" x2="50897" y2="4677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492" t="-990" r="33524" b="-1"/>
            <a:stretch/>
          </p:blipFill>
          <p:spPr>
            <a:xfrm>
              <a:off x="1823980" y="1180970"/>
              <a:ext cx="1808027" cy="499160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520550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397DC663-447B-DF08-F90F-08911F0BD63C}"/>
              </a:ext>
            </a:extLst>
          </p:cNvPr>
          <p:cNvSpPr txBox="1"/>
          <p:nvPr/>
        </p:nvSpPr>
        <p:spPr>
          <a:xfrm>
            <a:off x="4040372" y="204293"/>
            <a:ext cx="73789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-52"/>
                <a:ea typeface="Open Sans" panose="020B0606030504020204" pitchFamily="34" charset="0"/>
                <a:cs typeface="Open Sans" panose="020B0606030504020204" pitchFamily="34" charset="0"/>
              </a:rPr>
              <a:t>Применение стоек 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-52"/>
                <a:ea typeface="Open Sans" panose="020B0606030504020204" pitchFamily="34" charset="0"/>
                <a:cs typeface="Open Sans" panose="020B0606030504020204" pitchFamily="34" charset="0"/>
              </a:rPr>
              <a:t>INFOSTAND-XL </a:t>
            </a:r>
            <a:endParaRPr lang="ru-RU" sz="2000" dirty="0">
              <a:solidFill>
                <a:schemeClr val="tx1">
                  <a:lumMod val="50000"/>
                  <a:lumOff val="50000"/>
                </a:schemeClr>
              </a:solidFill>
              <a:latin typeface="Montserrat Medium" panose="00000600000000000000" pitchFamily="2" charset="-52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Text Box 2">
            <a:hlinkClick r:id="rId2"/>
            <a:extLst>
              <a:ext uri="{FF2B5EF4-FFF2-40B4-BE49-F238E27FC236}">
                <a16:creationId xmlns:a16="http://schemas.microsoft.com/office/drawing/2014/main" id="{A1578530-DF48-4A45-BFF5-5B6C7CD05F35}"/>
              </a:ext>
            </a:extLst>
          </p:cNvPr>
          <p:cNvSpPr txBox="1">
            <a:spLocks/>
          </p:cNvSpPr>
          <p:nvPr/>
        </p:nvSpPr>
        <p:spPr bwMode="auto">
          <a:xfrm>
            <a:off x="832181" y="6531914"/>
            <a:ext cx="1336862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38100" tIns="38100" rIns="38100" bIns="38100" anchor="ctr">
            <a:spAutoFit/>
          </a:bodyPr>
          <a:lstStyle/>
          <a:p>
            <a:pPr eaLnBrk="1">
              <a:defRPr/>
            </a:pPr>
            <a:r>
              <a:rPr lang="ru-RU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3</a:t>
            </a:r>
            <a:endParaRPr lang="x-none" altLang="x-none" sz="1000" dirty="0">
              <a:solidFill>
                <a:schemeClr val="tx1">
                  <a:lumMod val="50000"/>
                  <a:lumOff val="50000"/>
                </a:schemeClr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  <a:sym typeface="Poppins SemiBold" charset="0"/>
            </a:endParaRP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27E33C51-EA6E-5543-4ACE-074CDF875966}"/>
              </a:ext>
            </a:extLst>
          </p:cNvPr>
          <p:cNvGrpSpPr/>
          <p:nvPr/>
        </p:nvGrpSpPr>
        <p:grpSpPr>
          <a:xfrm>
            <a:off x="832181" y="6287049"/>
            <a:ext cx="10517006" cy="244865"/>
            <a:chOff x="832181" y="6287049"/>
            <a:chExt cx="10517006" cy="244865"/>
          </a:xfrm>
        </p:grpSpPr>
        <p:sp>
          <p:nvSpPr>
            <p:cNvPr id="5" name="object 4">
              <a:extLst>
                <a:ext uri="{FF2B5EF4-FFF2-40B4-BE49-F238E27FC236}">
                  <a16:creationId xmlns:a16="http://schemas.microsoft.com/office/drawing/2014/main" id="{05A2B04C-9EF3-F504-2A75-0578056F785D}"/>
                </a:ext>
              </a:extLst>
            </p:cNvPr>
            <p:cNvSpPr/>
            <p:nvPr/>
          </p:nvSpPr>
          <p:spPr>
            <a:xfrm>
              <a:off x="10512870" y="6355871"/>
              <a:ext cx="836317" cy="176043"/>
            </a:xfrm>
            <a:custGeom>
              <a:avLst/>
              <a:gdLst/>
              <a:ahLst/>
              <a:cxnLst/>
              <a:rect l="l" t="t" r="r" b="b"/>
              <a:pathLst>
                <a:path w="2431415" h="511810">
                  <a:moveTo>
                    <a:pt x="2099118" y="393700"/>
                  </a:moveTo>
                  <a:lnTo>
                    <a:pt x="1901494" y="393700"/>
                  </a:lnTo>
                  <a:lnTo>
                    <a:pt x="1902599" y="394970"/>
                  </a:lnTo>
                  <a:lnTo>
                    <a:pt x="1905812" y="394970"/>
                  </a:lnTo>
                  <a:lnTo>
                    <a:pt x="1906854" y="396240"/>
                  </a:lnTo>
                  <a:lnTo>
                    <a:pt x="1907882" y="396240"/>
                  </a:lnTo>
                  <a:lnTo>
                    <a:pt x="1908898" y="397510"/>
                  </a:lnTo>
                  <a:lnTo>
                    <a:pt x="2127719" y="511810"/>
                  </a:lnTo>
                  <a:lnTo>
                    <a:pt x="2135695" y="511810"/>
                  </a:lnTo>
                  <a:lnTo>
                    <a:pt x="2136406" y="510540"/>
                  </a:lnTo>
                  <a:lnTo>
                    <a:pt x="2137270" y="510540"/>
                  </a:lnTo>
                  <a:lnTo>
                    <a:pt x="2137841" y="509270"/>
                  </a:lnTo>
                  <a:lnTo>
                    <a:pt x="2138349" y="509270"/>
                  </a:lnTo>
                  <a:lnTo>
                    <a:pt x="2138781" y="508000"/>
                  </a:lnTo>
                  <a:lnTo>
                    <a:pt x="2139022" y="508000"/>
                  </a:lnTo>
                  <a:lnTo>
                    <a:pt x="2139226" y="506730"/>
                  </a:lnTo>
                  <a:lnTo>
                    <a:pt x="2139391" y="506730"/>
                  </a:lnTo>
                  <a:lnTo>
                    <a:pt x="2139569" y="505460"/>
                  </a:lnTo>
                  <a:lnTo>
                    <a:pt x="2139416" y="501650"/>
                  </a:lnTo>
                  <a:lnTo>
                    <a:pt x="2139251" y="501650"/>
                  </a:lnTo>
                  <a:lnTo>
                    <a:pt x="2099118" y="393700"/>
                  </a:lnTo>
                  <a:close/>
                </a:path>
                <a:path w="2431415" h="511810">
                  <a:moveTo>
                    <a:pt x="1634756" y="509270"/>
                  </a:moveTo>
                  <a:lnTo>
                    <a:pt x="1628533" y="509270"/>
                  </a:lnTo>
                  <a:lnTo>
                    <a:pt x="1629067" y="510540"/>
                  </a:lnTo>
                  <a:lnTo>
                    <a:pt x="1634210" y="510540"/>
                  </a:lnTo>
                  <a:lnTo>
                    <a:pt x="1634756" y="509270"/>
                  </a:lnTo>
                  <a:close/>
                </a:path>
                <a:path w="2431415" h="511810">
                  <a:moveTo>
                    <a:pt x="1953666" y="3810"/>
                  </a:moveTo>
                  <a:lnTo>
                    <a:pt x="1939747" y="3810"/>
                  </a:lnTo>
                  <a:lnTo>
                    <a:pt x="1624596" y="497840"/>
                  </a:lnTo>
                  <a:lnTo>
                    <a:pt x="1624190" y="499110"/>
                  </a:lnTo>
                  <a:lnTo>
                    <a:pt x="1623783" y="499110"/>
                  </a:lnTo>
                  <a:lnTo>
                    <a:pt x="1623637" y="500380"/>
                  </a:lnTo>
                  <a:lnTo>
                    <a:pt x="1623574" y="502920"/>
                  </a:lnTo>
                  <a:lnTo>
                    <a:pt x="1623656" y="504190"/>
                  </a:lnTo>
                  <a:lnTo>
                    <a:pt x="1623809" y="504190"/>
                  </a:lnTo>
                  <a:lnTo>
                    <a:pt x="1623999" y="505460"/>
                  </a:lnTo>
                  <a:lnTo>
                    <a:pt x="1624355" y="505460"/>
                  </a:lnTo>
                  <a:lnTo>
                    <a:pt x="1624952" y="506730"/>
                  </a:lnTo>
                  <a:lnTo>
                    <a:pt x="1625307" y="508000"/>
                  </a:lnTo>
                  <a:lnTo>
                    <a:pt x="1626323" y="508000"/>
                  </a:lnTo>
                  <a:lnTo>
                    <a:pt x="1627009" y="509270"/>
                  </a:lnTo>
                  <a:lnTo>
                    <a:pt x="1635290" y="509270"/>
                  </a:lnTo>
                  <a:lnTo>
                    <a:pt x="1879333" y="396240"/>
                  </a:lnTo>
                  <a:lnTo>
                    <a:pt x="1880374" y="396240"/>
                  </a:lnTo>
                  <a:lnTo>
                    <a:pt x="1881428" y="394970"/>
                  </a:lnTo>
                  <a:lnTo>
                    <a:pt x="1884667" y="394970"/>
                  </a:lnTo>
                  <a:lnTo>
                    <a:pt x="1885759" y="393700"/>
                  </a:lnTo>
                  <a:lnTo>
                    <a:pt x="2099118" y="393700"/>
                  </a:lnTo>
                  <a:lnTo>
                    <a:pt x="2072678" y="322580"/>
                  </a:lnTo>
                  <a:lnTo>
                    <a:pt x="2072347" y="321310"/>
                  </a:lnTo>
                  <a:lnTo>
                    <a:pt x="2072220" y="321310"/>
                  </a:lnTo>
                  <a:lnTo>
                    <a:pt x="2072005" y="320040"/>
                  </a:lnTo>
                  <a:lnTo>
                    <a:pt x="2072055" y="314960"/>
                  </a:lnTo>
                  <a:lnTo>
                    <a:pt x="2072144" y="313690"/>
                  </a:lnTo>
                  <a:lnTo>
                    <a:pt x="2072589" y="312420"/>
                  </a:lnTo>
                  <a:lnTo>
                    <a:pt x="2072970" y="311150"/>
                  </a:lnTo>
                  <a:lnTo>
                    <a:pt x="2073427" y="309880"/>
                  </a:lnTo>
                  <a:lnTo>
                    <a:pt x="2073681" y="309880"/>
                  </a:lnTo>
                  <a:lnTo>
                    <a:pt x="2074240" y="308610"/>
                  </a:lnTo>
                  <a:lnTo>
                    <a:pt x="2074887" y="307340"/>
                  </a:lnTo>
                  <a:lnTo>
                    <a:pt x="2075586" y="307340"/>
                  </a:lnTo>
                  <a:lnTo>
                    <a:pt x="2075954" y="306070"/>
                  </a:lnTo>
                  <a:lnTo>
                    <a:pt x="2076348" y="306070"/>
                  </a:lnTo>
                  <a:lnTo>
                    <a:pt x="2077161" y="304800"/>
                  </a:lnTo>
                  <a:lnTo>
                    <a:pt x="2078037" y="304800"/>
                  </a:lnTo>
                  <a:lnTo>
                    <a:pt x="2078964" y="303530"/>
                  </a:lnTo>
                  <a:lnTo>
                    <a:pt x="2079942" y="303530"/>
                  </a:lnTo>
                  <a:lnTo>
                    <a:pt x="2080958" y="302260"/>
                  </a:lnTo>
                  <a:lnTo>
                    <a:pt x="2427300" y="142240"/>
                  </a:lnTo>
                  <a:lnTo>
                    <a:pt x="2428265" y="140970"/>
                  </a:lnTo>
                  <a:lnTo>
                    <a:pt x="2428938" y="140970"/>
                  </a:lnTo>
                  <a:lnTo>
                    <a:pt x="2429548" y="139700"/>
                  </a:lnTo>
                  <a:lnTo>
                    <a:pt x="2430081" y="139700"/>
                  </a:lnTo>
                  <a:lnTo>
                    <a:pt x="2430399" y="138430"/>
                  </a:lnTo>
                  <a:lnTo>
                    <a:pt x="2430678" y="138430"/>
                  </a:lnTo>
                  <a:lnTo>
                    <a:pt x="2430919" y="137160"/>
                  </a:lnTo>
                  <a:lnTo>
                    <a:pt x="2431313" y="137160"/>
                  </a:lnTo>
                  <a:lnTo>
                    <a:pt x="2431338" y="132080"/>
                  </a:lnTo>
                  <a:lnTo>
                    <a:pt x="2431186" y="132080"/>
                  </a:lnTo>
                  <a:lnTo>
                    <a:pt x="2430983" y="130810"/>
                  </a:lnTo>
                  <a:lnTo>
                    <a:pt x="2430602" y="130810"/>
                  </a:lnTo>
                  <a:lnTo>
                    <a:pt x="2430322" y="129540"/>
                  </a:lnTo>
                  <a:lnTo>
                    <a:pt x="2429814" y="129540"/>
                  </a:lnTo>
                  <a:lnTo>
                    <a:pt x="2429243" y="128270"/>
                  </a:lnTo>
                  <a:lnTo>
                    <a:pt x="2428608" y="128270"/>
                  </a:lnTo>
                  <a:lnTo>
                    <a:pt x="2427668" y="127000"/>
                  </a:lnTo>
                  <a:lnTo>
                    <a:pt x="2426106" y="127000"/>
                  </a:lnTo>
                  <a:lnTo>
                    <a:pt x="2424988" y="125730"/>
                  </a:lnTo>
                  <a:lnTo>
                    <a:pt x="2005863" y="125730"/>
                  </a:lnTo>
                  <a:lnTo>
                    <a:pt x="2004771" y="124460"/>
                  </a:lnTo>
                  <a:lnTo>
                    <a:pt x="2003196" y="124460"/>
                  </a:lnTo>
                  <a:lnTo>
                    <a:pt x="2002688" y="123190"/>
                  </a:lnTo>
                  <a:lnTo>
                    <a:pt x="2001697" y="123190"/>
                  </a:lnTo>
                  <a:lnTo>
                    <a:pt x="2000758" y="121920"/>
                  </a:lnTo>
                  <a:lnTo>
                    <a:pt x="1999449" y="121920"/>
                  </a:lnTo>
                  <a:lnTo>
                    <a:pt x="1998637" y="120650"/>
                  </a:lnTo>
                  <a:lnTo>
                    <a:pt x="1998256" y="120650"/>
                  </a:lnTo>
                  <a:lnTo>
                    <a:pt x="1997202" y="118110"/>
                  </a:lnTo>
                  <a:lnTo>
                    <a:pt x="1996884" y="118110"/>
                  </a:lnTo>
                  <a:lnTo>
                    <a:pt x="1996300" y="116840"/>
                  </a:lnTo>
                  <a:lnTo>
                    <a:pt x="1996033" y="116840"/>
                  </a:lnTo>
                  <a:lnTo>
                    <a:pt x="1954593" y="5080"/>
                  </a:lnTo>
                  <a:lnTo>
                    <a:pt x="1954250" y="5080"/>
                  </a:lnTo>
                  <a:lnTo>
                    <a:pt x="1953666" y="3810"/>
                  </a:lnTo>
                  <a:close/>
                </a:path>
                <a:path w="2431415" h="511810">
                  <a:moveTo>
                    <a:pt x="444957" y="502920"/>
                  </a:moveTo>
                  <a:lnTo>
                    <a:pt x="45097" y="502920"/>
                  </a:lnTo>
                  <a:lnTo>
                    <a:pt x="48336" y="504190"/>
                  </a:lnTo>
                  <a:lnTo>
                    <a:pt x="444957" y="502920"/>
                  </a:lnTo>
                  <a:close/>
                </a:path>
                <a:path w="2431415" h="511810">
                  <a:moveTo>
                    <a:pt x="615670" y="502920"/>
                  </a:moveTo>
                  <a:lnTo>
                    <a:pt x="520611" y="502920"/>
                  </a:lnTo>
                  <a:lnTo>
                    <a:pt x="521271" y="504190"/>
                  </a:lnTo>
                  <a:lnTo>
                    <a:pt x="612216" y="504190"/>
                  </a:lnTo>
                  <a:lnTo>
                    <a:pt x="615670" y="502920"/>
                  </a:lnTo>
                  <a:close/>
                </a:path>
                <a:path w="2431415" h="511810">
                  <a:moveTo>
                    <a:pt x="1552511" y="502920"/>
                  </a:moveTo>
                  <a:lnTo>
                    <a:pt x="1152918" y="502920"/>
                  </a:lnTo>
                  <a:lnTo>
                    <a:pt x="1154645" y="504190"/>
                  </a:lnTo>
                  <a:lnTo>
                    <a:pt x="1552511" y="502920"/>
                  </a:lnTo>
                  <a:close/>
                </a:path>
                <a:path w="2431415" h="511810">
                  <a:moveTo>
                    <a:pt x="451078" y="501650"/>
                  </a:moveTo>
                  <a:lnTo>
                    <a:pt x="36956" y="501650"/>
                  </a:lnTo>
                  <a:lnTo>
                    <a:pt x="38569" y="502920"/>
                  </a:lnTo>
                  <a:lnTo>
                    <a:pt x="449046" y="502920"/>
                  </a:lnTo>
                  <a:lnTo>
                    <a:pt x="451078" y="501650"/>
                  </a:lnTo>
                  <a:close/>
                </a:path>
                <a:path w="2431415" h="511810">
                  <a:moveTo>
                    <a:pt x="625970" y="501650"/>
                  </a:moveTo>
                  <a:lnTo>
                    <a:pt x="518426" y="501650"/>
                  </a:lnTo>
                  <a:lnTo>
                    <a:pt x="518934" y="502920"/>
                  </a:lnTo>
                  <a:lnTo>
                    <a:pt x="622554" y="502920"/>
                  </a:lnTo>
                  <a:lnTo>
                    <a:pt x="625970" y="501650"/>
                  </a:lnTo>
                  <a:close/>
                </a:path>
                <a:path w="2431415" h="511810">
                  <a:moveTo>
                    <a:pt x="1559280" y="501650"/>
                  </a:moveTo>
                  <a:lnTo>
                    <a:pt x="1146124" y="501650"/>
                  </a:lnTo>
                  <a:lnTo>
                    <a:pt x="1147813" y="502920"/>
                  </a:lnTo>
                  <a:lnTo>
                    <a:pt x="1558175" y="502920"/>
                  </a:lnTo>
                  <a:lnTo>
                    <a:pt x="1559280" y="501650"/>
                  </a:lnTo>
                  <a:close/>
                </a:path>
                <a:path w="2431415" h="511810">
                  <a:moveTo>
                    <a:pt x="454063" y="500380"/>
                  </a:moveTo>
                  <a:lnTo>
                    <a:pt x="33718" y="500380"/>
                  </a:lnTo>
                  <a:lnTo>
                    <a:pt x="35331" y="501650"/>
                  </a:lnTo>
                  <a:lnTo>
                    <a:pt x="453072" y="501650"/>
                  </a:lnTo>
                  <a:lnTo>
                    <a:pt x="454063" y="500380"/>
                  </a:lnTo>
                  <a:close/>
                </a:path>
                <a:path w="2431415" h="511810">
                  <a:moveTo>
                    <a:pt x="632752" y="500380"/>
                  </a:moveTo>
                  <a:lnTo>
                    <a:pt x="517461" y="500380"/>
                  </a:lnTo>
                  <a:lnTo>
                    <a:pt x="517613" y="501650"/>
                  </a:lnTo>
                  <a:lnTo>
                    <a:pt x="629373" y="501650"/>
                  </a:lnTo>
                  <a:lnTo>
                    <a:pt x="632752" y="500380"/>
                  </a:lnTo>
                  <a:close/>
                </a:path>
                <a:path w="2431415" h="511810">
                  <a:moveTo>
                    <a:pt x="1562506" y="500380"/>
                  </a:moveTo>
                  <a:lnTo>
                    <a:pt x="1141171" y="500380"/>
                  </a:lnTo>
                  <a:lnTo>
                    <a:pt x="1142796" y="501650"/>
                  </a:lnTo>
                  <a:lnTo>
                    <a:pt x="1561439" y="501650"/>
                  </a:lnTo>
                  <a:lnTo>
                    <a:pt x="1562506" y="500380"/>
                  </a:lnTo>
                  <a:close/>
                </a:path>
                <a:path w="2431415" h="511810">
                  <a:moveTo>
                    <a:pt x="755510" y="11430"/>
                  </a:moveTo>
                  <a:lnTo>
                    <a:pt x="302361" y="11430"/>
                  </a:lnTo>
                  <a:lnTo>
                    <a:pt x="293319" y="15240"/>
                  </a:lnTo>
                  <a:lnTo>
                    <a:pt x="287451" y="17780"/>
                  </a:lnTo>
                  <a:lnTo>
                    <a:pt x="281736" y="20320"/>
                  </a:lnTo>
                  <a:lnTo>
                    <a:pt x="278942" y="21590"/>
                  </a:lnTo>
                  <a:lnTo>
                    <a:pt x="276212" y="24130"/>
                  </a:lnTo>
                  <a:lnTo>
                    <a:pt x="270929" y="26670"/>
                  </a:lnTo>
                  <a:lnTo>
                    <a:pt x="268389" y="29210"/>
                  </a:lnTo>
                  <a:lnTo>
                    <a:pt x="265912" y="31750"/>
                  </a:lnTo>
                  <a:lnTo>
                    <a:pt x="263499" y="33020"/>
                  </a:lnTo>
                  <a:lnTo>
                    <a:pt x="261162" y="35560"/>
                  </a:lnTo>
                  <a:lnTo>
                    <a:pt x="258914" y="38100"/>
                  </a:lnTo>
                  <a:lnTo>
                    <a:pt x="256743" y="39370"/>
                  </a:lnTo>
                  <a:lnTo>
                    <a:pt x="7746" y="426720"/>
                  </a:lnTo>
                  <a:lnTo>
                    <a:pt x="6096" y="429260"/>
                  </a:lnTo>
                  <a:lnTo>
                    <a:pt x="5334" y="430530"/>
                  </a:lnTo>
                  <a:lnTo>
                    <a:pt x="4622" y="431800"/>
                  </a:lnTo>
                  <a:lnTo>
                    <a:pt x="3937" y="434340"/>
                  </a:lnTo>
                  <a:lnTo>
                    <a:pt x="3314" y="435610"/>
                  </a:lnTo>
                  <a:lnTo>
                    <a:pt x="2730" y="436880"/>
                  </a:lnTo>
                  <a:lnTo>
                    <a:pt x="2197" y="438150"/>
                  </a:lnTo>
                  <a:lnTo>
                    <a:pt x="1714" y="440690"/>
                  </a:lnTo>
                  <a:lnTo>
                    <a:pt x="1295" y="441960"/>
                  </a:lnTo>
                  <a:lnTo>
                    <a:pt x="914" y="443230"/>
                  </a:lnTo>
                  <a:lnTo>
                    <a:pt x="596" y="445770"/>
                  </a:lnTo>
                  <a:lnTo>
                    <a:pt x="342" y="447040"/>
                  </a:lnTo>
                  <a:lnTo>
                    <a:pt x="139" y="448310"/>
                  </a:lnTo>
                  <a:lnTo>
                    <a:pt x="63" y="449580"/>
                  </a:lnTo>
                  <a:lnTo>
                    <a:pt x="0" y="457200"/>
                  </a:lnTo>
                  <a:lnTo>
                    <a:pt x="139" y="458470"/>
                  </a:lnTo>
                  <a:lnTo>
                    <a:pt x="342" y="461010"/>
                  </a:lnTo>
                  <a:lnTo>
                    <a:pt x="609" y="462280"/>
                  </a:lnTo>
                  <a:lnTo>
                    <a:pt x="927" y="463550"/>
                  </a:lnTo>
                  <a:lnTo>
                    <a:pt x="1295" y="466090"/>
                  </a:lnTo>
                  <a:lnTo>
                    <a:pt x="1727" y="467360"/>
                  </a:lnTo>
                  <a:lnTo>
                    <a:pt x="2197" y="468630"/>
                  </a:lnTo>
                  <a:lnTo>
                    <a:pt x="2730" y="469900"/>
                  </a:lnTo>
                  <a:lnTo>
                    <a:pt x="3302" y="472440"/>
                  </a:lnTo>
                  <a:lnTo>
                    <a:pt x="10502" y="483870"/>
                  </a:lnTo>
                  <a:lnTo>
                    <a:pt x="11556" y="486410"/>
                  </a:lnTo>
                  <a:lnTo>
                    <a:pt x="12649" y="486410"/>
                  </a:lnTo>
                  <a:lnTo>
                    <a:pt x="13792" y="487680"/>
                  </a:lnTo>
                  <a:lnTo>
                    <a:pt x="14973" y="488950"/>
                  </a:lnTo>
                  <a:lnTo>
                    <a:pt x="16205" y="490220"/>
                  </a:lnTo>
                  <a:lnTo>
                    <a:pt x="17475" y="491490"/>
                  </a:lnTo>
                  <a:lnTo>
                    <a:pt x="18796" y="492760"/>
                  </a:lnTo>
                  <a:lnTo>
                    <a:pt x="21539" y="495300"/>
                  </a:lnTo>
                  <a:lnTo>
                    <a:pt x="22974" y="495300"/>
                  </a:lnTo>
                  <a:lnTo>
                    <a:pt x="25920" y="497840"/>
                  </a:lnTo>
                  <a:lnTo>
                    <a:pt x="27431" y="497840"/>
                  </a:lnTo>
                  <a:lnTo>
                    <a:pt x="30543" y="500380"/>
                  </a:lnTo>
                  <a:lnTo>
                    <a:pt x="455993" y="500380"/>
                  </a:lnTo>
                  <a:lnTo>
                    <a:pt x="456933" y="499110"/>
                  </a:lnTo>
                  <a:lnTo>
                    <a:pt x="458787" y="499110"/>
                  </a:lnTo>
                  <a:lnTo>
                    <a:pt x="460540" y="497840"/>
                  </a:lnTo>
                  <a:lnTo>
                    <a:pt x="461391" y="496570"/>
                  </a:lnTo>
                  <a:lnTo>
                    <a:pt x="462216" y="496570"/>
                  </a:lnTo>
                  <a:lnTo>
                    <a:pt x="463016" y="495300"/>
                  </a:lnTo>
                  <a:lnTo>
                    <a:pt x="464553" y="494030"/>
                  </a:lnTo>
                  <a:lnTo>
                    <a:pt x="465277" y="492760"/>
                  </a:lnTo>
                  <a:lnTo>
                    <a:pt x="465975" y="492760"/>
                  </a:lnTo>
                  <a:lnTo>
                    <a:pt x="467283" y="490220"/>
                  </a:lnTo>
                  <a:lnTo>
                    <a:pt x="467893" y="490220"/>
                  </a:lnTo>
                  <a:lnTo>
                    <a:pt x="469036" y="487680"/>
                  </a:lnTo>
                  <a:lnTo>
                    <a:pt x="533107" y="387350"/>
                  </a:lnTo>
                  <a:lnTo>
                    <a:pt x="533438" y="387350"/>
                  </a:lnTo>
                  <a:lnTo>
                    <a:pt x="533730" y="386080"/>
                  </a:lnTo>
                  <a:lnTo>
                    <a:pt x="533857" y="386080"/>
                  </a:lnTo>
                  <a:lnTo>
                    <a:pt x="533717" y="383540"/>
                  </a:lnTo>
                  <a:lnTo>
                    <a:pt x="533438" y="383540"/>
                  </a:lnTo>
                  <a:lnTo>
                    <a:pt x="533107" y="382270"/>
                  </a:lnTo>
                  <a:lnTo>
                    <a:pt x="532587" y="382270"/>
                  </a:lnTo>
                  <a:lnTo>
                    <a:pt x="532345" y="381000"/>
                  </a:lnTo>
                  <a:lnTo>
                    <a:pt x="530123" y="381000"/>
                  </a:lnTo>
                  <a:lnTo>
                    <a:pt x="529272" y="379730"/>
                  </a:lnTo>
                  <a:lnTo>
                    <a:pt x="190601" y="379730"/>
                  </a:lnTo>
                  <a:lnTo>
                    <a:pt x="190055" y="378460"/>
                  </a:lnTo>
                  <a:lnTo>
                    <a:pt x="189369" y="378460"/>
                  </a:lnTo>
                  <a:lnTo>
                    <a:pt x="189001" y="377190"/>
                  </a:lnTo>
                  <a:lnTo>
                    <a:pt x="188658" y="377190"/>
                  </a:lnTo>
                  <a:lnTo>
                    <a:pt x="188518" y="375920"/>
                  </a:lnTo>
                  <a:lnTo>
                    <a:pt x="188391" y="375920"/>
                  </a:lnTo>
                  <a:lnTo>
                    <a:pt x="188709" y="373380"/>
                  </a:lnTo>
                  <a:lnTo>
                    <a:pt x="188912" y="373380"/>
                  </a:lnTo>
                  <a:lnTo>
                    <a:pt x="189166" y="372110"/>
                  </a:lnTo>
                  <a:lnTo>
                    <a:pt x="228866" y="309880"/>
                  </a:lnTo>
                  <a:lnTo>
                    <a:pt x="229958" y="309880"/>
                  </a:lnTo>
                  <a:lnTo>
                    <a:pt x="230543" y="308610"/>
                  </a:lnTo>
                  <a:lnTo>
                    <a:pt x="582777" y="308610"/>
                  </a:lnTo>
                  <a:lnTo>
                    <a:pt x="583552" y="307340"/>
                  </a:lnTo>
                  <a:lnTo>
                    <a:pt x="584758" y="307340"/>
                  </a:lnTo>
                  <a:lnTo>
                    <a:pt x="584974" y="306070"/>
                  </a:lnTo>
                  <a:lnTo>
                    <a:pt x="585279" y="306070"/>
                  </a:lnTo>
                  <a:lnTo>
                    <a:pt x="642531" y="215900"/>
                  </a:lnTo>
                  <a:lnTo>
                    <a:pt x="642975" y="215900"/>
                  </a:lnTo>
                  <a:lnTo>
                    <a:pt x="643102" y="214630"/>
                  </a:lnTo>
                  <a:lnTo>
                    <a:pt x="642810" y="212090"/>
                  </a:lnTo>
                  <a:lnTo>
                    <a:pt x="642531" y="212090"/>
                  </a:lnTo>
                  <a:lnTo>
                    <a:pt x="642353" y="210820"/>
                  </a:lnTo>
                  <a:lnTo>
                    <a:pt x="641718" y="210820"/>
                  </a:lnTo>
                  <a:lnTo>
                    <a:pt x="641197" y="209550"/>
                  </a:lnTo>
                  <a:lnTo>
                    <a:pt x="301396" y="209550"/>
                  </a:lnTo>
                  <a:lnTo>
                    <a:pt x="300913" y="208280"/>
                  </a:lnTo>
                  <a:lnTo>
                    <a:pt x="299173" y="208280"/>
                  </a:lnTo>
                  <a:lnTo>
                    <a:pt x="298932" y="207010"/>
                  </a:lnTo>
                  <a:lnTo>
                    <a:pt x="298323" y="207010"/>
                  </a:lnTo>
                  <a:lnTo>
                    <a:pt x="298018" y="205740"/>
                  </a:lnTo>
                  <a:lnTo>
                    <a:pt x="297764" y="205740"/>
                  </a:lnTo>
                  <a:lnTo>
                    <a:pt x="297891" y="203200"/>
                  </a:lnTo>
                  <a:lnTo>
                    <a:pt x="298157" y="201930"/>
                  </a:lnTo>
                  <a:lnTo>
                    <a:pt x="298411" y="201930"/>
                  </a:lnTo>
                  <a:lnTo>
                    <a:pt x="339712" y="137160"/>
                  </a:lnTo>
                  <a:lnTo>
                    <a:pt x="340156" y="135890"/>
                  </a:lnTo>
                  <a:lnTo>
                    <a:pt x="341541" y="135890"/>
                  </a:lnTo>
                  <a:lnTo>
                    <a:pt x="342011" y="134620"/>
                  </a:lnTo>
                  <a:lnTo>
                    <a:pt x="694397" y="134620"/>
                  </a:lnTo>
                  <a:lnTo>
                    <a:pt x="694969" y="133350"/>
                  </a:lnTo>
                  <a:lnTo>
                    <a:pt x="695706" y="133350"/>
                  </a:lnTo>
                  <a:lnTo>
                    <a:pt x="696112" y="132080"/>
                  </a:lnTo>
                  <a:lnTo>
                    <a:pt x="759472" y="33020"/>
                  </a:lnTo>
                  <a:lnTo>
                    <a:pt x="759993" y="31750"/>
                  </a:lnTo>
                  <a:lnTo>
                    <a:pt x="760463" y="31750"/>
                  </a:lnTo>
                  <a:lnTo>
                    <a:pt x="760869" y="30480"/>
                  </a:lnTo>
                  <a:lnTo>
                    <a:pt x="761047" y="29210"/>
                  </a:lnTo>
                  <a:lnTo>
                    <a:pt x="761339" y="29210"/>
                  </a:lnTo>
                  <a:lnTo>
                    <a:pt x="761466" y="27940"/>
                  </a:lnTo>
                  <a:lnTo>
                    <a:pt x="761657" y="26670"/>
                  </a:lnTo>
                  <a:lnTo>
                    <a:pt x="761657" y="22860"/>
                  </a:lnTo>
                  <a:lnTo>
                    <a:pt x="761466" y="21590"/>
                  </a:lnTo>
                  <a:lnTo>
                    <a:pt x="761199" y="20320"/>
                  </a:lnTo>
                  <a:lnTo>
                    <a:pt x="760869" y="19050"/>
                  </a:lnTo>
                  <a:lnTo>
                    <a:pt x="760247" y="17780"/>
                  </a:lnTo>
                  <a:lnTo>
                    <a:pt x="759764" y="16510"/>
                  </a:lnTo>
                  <a:lnTo>
                    <a:pt x="759218" y="15240"/>
                  </a:lnTo>
                  <a:lnTo>
                    <a:pt x="758609" y="15240"/>
                  </a:lnTo>
                  <a:lnTo>
                    <a:pt x="757923" y="13970"/>
                  </a:lnTo>
                  <a:lnTo>
                    <a:pt x="757186" y="12700"/>
                  </a:lnTo>
                  <a:lnTo>
                    <a:pt x="756373" y="12700"/>
                  </a:lnTo>
                  <a:lnTo>
                    <a:pt x="755510" y="11430"/>
                  </a:lnTo>
                  <a:close/>
                </a:path>
                <a:path w="2431415" h="511810">
                  <a:moveTo>
                    <a:pt x="1310068" y="11430"/>
                  </a:moveTo>
                  <a:lnTo>
                    <a:pt x="856830" y="11430"/>
                  </a:lnTo>
                  <a:lnTo>
                    <a:pt x="843813" y="16510"/>
                  </a:lnTo>
                  <a:lnTo>
                    <a:pt x="837577" y="19050"/>
                  </a:lnTo>
                  <a:lnTo>
                    <a:pt x="834542" y="21590"/>
                  </a:lnTo>
                  <a:lnTo>
                    <a:pt x="831557" y="22860"/>
                  </a:lnTo>
                  <a:lnTo>
                    <a:pt x="828649" y="25400"/>
                  </a:lnTo>
                  <a:lnTo>
                    <a:pt x="825804" y="26670"/>
                  </a:lnTo>
                  <a:lnTo>
                    <a:pt x="823023" y="29210"/>
                  </a:lnTo>
                  <a:lnTo>
                    <a:pt x="799782" y="54610"/>
                  </a:lnTo>
                  <a:lnTo>
                    <a:pt x="517779" y="496570"/>
                  </a:lnTo>
                  <a:lnTo>
                    <a:pt x="517258" y="496570"/>
                  </a:lnTo>
                  <a:lnTo>
                    <a:pt x="517194" y="499110"/>
                  </a:lnTo>
                  <a:lnTo>
                    <a:pt x="517271" y="500380"/>
                  </a:lnTo>
                  <a:lnTo>
                    <a:pt x="636092" y="500380"/>
                  </a:lnTo>
                  <a:lnTo>
                    <a:pt x="649109" y="495300"/>
                  </a:lnTo>
                  <a:lnTo>
                    <a:pt x="655345" y="492760"/>
                  </a:lnTo>
                  <a:lnTo>
                    <a:pt x="658380" y="490220"/>
                  </a:lnTo>
                  <a:lnTo>
                    <a:pt x="661352" y="488950"/>
                  </a:lnTo>
                  <a:lnTo>
                    <a:pt x="664273" y="486410"/>
                  </a:lnTo>
                  <a:lnTo>
                    <a:pt x="667118" y="485140"/>
                  </a:lnTo>
                  <a:lnTo>
                    <a:pt x="669899" y="482600"/>
                  </a:lnTo>
                  <a:lnTo>
                    <a:pt x="691235" y="459740"/>
                  </a:lnTo>
                  <a:lnTo>
                    <a:pt x="693140" y="457200"/>
                  </a:lnTo>
                  <a:lnTo>
                    <a:pt x="897813" y="137160"/>
                  </a:lnTo>
                  <a:lnTo>
                    <a:pt x="898258" y="135890"/>
                  </a:lnTo>
                  <a:lnTo>
                    <a:pt x="899642" y="135890"/>
                  </a:lnTo>
                  <a:lnTo>
                    <a:pt x="900125" y="134620"/>
                  </a:lnTo>
                  <a:lnTo>
                    <a:pt x="1249011" y="134620"/>
                  </a:lnTo>
                  <a:lnTo>
                    <a:pt x="1313815" y="33020"/>
                  </a:lnTo>
                  <a:lnTo>
                    <a:pt x="1314361" y="31750"/>
                  </a:lnTo>
                  <a:lnTo>
                    <a:pt x="1314615" y="31750"/>
                  </a:lnTo>
                  <a:lnTo>
                    <a:pt x="1315059" y="30480"/>
                  </a:lnTo>
                  <a:lnTo>
                    <a:pt x="1315427" y="29210"/>
                  </a:lnTo>
                  <a:lnTo>
                    <a:pt x="1315720" y="27940"/>
                  </a:lnTo>
                  <a:lnTo>
                    <a:pt x="1315935" y="26670"/>
                  </a:lnTo>
                  <a:lnTo>
                    <a:pt x="1316075" y="26670"/>
                  </a:lnTo>
                  <a:lnTo>
                    <a:pt x="1315923" y="21590"/>
                  </a:lnTo>
                  <a:lnTo>
                    <a:pt x="1315707" y="21590"/>
                  </a:lnTo>
                  <a:lnTo>
                    <a:pt x="1315415" y="20320"/>
                  </a:lnTo>
                  <a:lnTo>
                    <a:pt x="1315046" y="19050"/>
                  </a:lnTo>
                  <a:lnTo>
                    <a:pt x="1314602" y="17780"/>
                  </a:lnTo>
                  <a:lnTo>
                    <a:pt x="1314081" y="16510"/>
                  </a:lnTo>
                  <a:lnTo>
                    <a:pt x="1313497" y="15240"/>
                  </a:lnTo>
                  <a:lnTo>
                    <a:pt x="1312837" y="15240"/>
                  </a:lnTo>
                  <a:lnTo>
                    <a:pt x="1312113" y="13970"/>
                  </a:lnTo>
                  <a:lnTo>
                    <a:pt x="1311338" y="12700"/>
                  </a:lnTo>
                  <a:lnTo>
                    <a:pt x="1310932" y="12700"/>
                  </a:lnTo>
                  <a:lnTo>
                    <a:pt x="1310068" y="11430"/>
                  </a:lnTo>
                  <a:close/>
                </a:path>
                <a:path w="2431415" h="511810">
                  <a:moveTo>
                    <a:pt x="1565605" y="499110"/>
                  </a:moveTo>
                  <a:lnTo>
                    <a:pt x="1137958" y="499110"/>
                  </a:lnTo>
                  <a:lnTo>
                    <a:pt x="1139545" y="500380"/>
                  </a:lnTo>
                  <a:lnTo>
                    <a:pt x="1564589" y="500380"/>
                  </a:lnTo>
                  <a:lnTo>
                    <a:pt x="1565605" y="499110"/>
                  </a:lnTo>
                  <a:close/>
                </a:path>
                <a:path w="2431415" h="511810">
                  <a:moveTo>
                    <a:pt x="1569440" y="496570"/>
                  </a:moveTo>
                  <a:lnTo>
                    <a:pt x="1133335" y="496570"/>
                  </a:lnTo>
                  <a:lnTo>
                    <a:pt x="1136396" y="499110"/>
                  </a:lnTo>
                  <a:lnTo>
                    <a:pt x="1566595" y="499110"/>
                  </a:lnTo>
                  <a:lnTo>
                    <a:pt x="1567561" y="497840"/>
                  </a:lnTo>
                  <a:lnTo>
                    <a:pt x="1568513" y="497840"/>
                  </a:lnTo>
                  <a:lnTo>
                    <a:pt x="1569440" y="496570"/>
                  </a:lnTo>
                  <a:close/>
                </a:path>
                <a:path w="2431415" h="511810">
                  <a:moveTo>
                    <a:pt x="1863458" y="11430"/>
                  </a:moveTo>
                  <a:lnTo>
                    <a:pt x="1410665" y="11430"/>
                  </a:lnTo>
                  <a:lnTo>
                    <a:pt x="1397647" y="16510"/>
                  </a:lnTo>
                  <a:lnTo>
                    <a:pt x="1391412" y="19050"/>
                  </a:lnTo>
                  <a:lnTo>
                    <a:pt x="1388376" y="21590"/>
                  </a:lnTo>
                  <a:lnTo>
                    <a:pt x="1385404" y="22860"/>
                  </a:lnTo>
                  <a:lnTo>
                    <a:pt x="1382496" y="25400"/>
                  </a:lnTo>
                  <a:lnTo>
                    <a:pt x="1379639" y="26670"/>
                  </a:lnTo>
                  <a:lnTo>
                    <a:pt x="1376870" y="29210"/>
                  </a:lnTo>
                  <a:lnTo>
                    <a:pt x="1353616" y="54610"/>
                  </a:lnTo>
                  <a:lnTo>
                    <a:pt x="1115898" y="426720"/>
                  </a:lnTo>
                  <a:lnTo>
                    <a:pt x="1114996" y="427990"/>
                  </a:lnTo>
                  <a:lnTo>
                    <a:pt x="1114145" y="429260"/>
                  </a:lnTo>
                  <a:lnTo>
                    <a:pt x="1113345" y="431800"/>
                  </a:lnTo>
                  <a:lnTo>
                    <a:pt x="1112596" y="433070"/>
                  </a:lnTo>
                  <a:lnTo>
                    <a:pt x="1111897" y="434340"/>
                  </a:lnTo>
                  <a:lnTo>
                    <a:pt x="1111262" y="435610"/>
                  </a:lnTo>
                  <a:lnTo>
                    <a:pt x="1110678" y="438150"/>
                  </a:lnTo>
                  <a:lnTo>
                    <a:pt x="1110157" y="439420"/>
                  </a:lnTo>
                  <a:lnTo>
                    <a:pt x="1109687" y="440690"/>
                  </a:lnTo>
                  <a:lnTo>
                    <a:pt x="1109281" y="441960"/>
                  </a:lnTo>
                  <a:lnTo>
                    <a:pt x="1108925" y="444500"/>
                  </a:lnTo>
                  <a:lnTo>
                    <a:pt x="1108633" y="445770"/>
                  </a:lnTo>
                  <a:lnTo>
                    <a:pt x="1108392" y="447040"/>
                  </a:lnTo>
                  <a:lnTo>
                    <a:pt x="1108214" y="449580"/>
                  </a:lnTo>
                  <a:lnTo>
                    <a:pt x="1108163" y="457200"/>
                  </a:lnTo>
                  <a:lnTo>
                    <a:pt x="1108227" y="458470"/>
                  </a:lnTo>
                  <a:lnTo>
                    <a:pt x="1108405" y="459740"/>
                  </a:lnTo>
                  <a:lnTo>
                    <a:pt x="1108646" y="461010"/>
                  </a:lnTo>
                  <a:lnTo>
                    <a:pt x="1108938" y="463550"/>
                  </a:lnTo>
                  <a:lnTo>
                    <a:pt x="1109294" y="464820"/>
                  </a:lnTo>
                  <a:lnTo>
                    <a:pt x="1109713" y="466090"/>
                  </a:lnTo>
                  <a:lnTo>
                    <a:pt x="1110195" y="468630"/>
                  </a:lnTo>
                  <a:lnTo>
                    <a:pt x="1110716" y="469900"/>
                  </a:lnTo>
                  <a:lnTo>
                    <a:pt x="1111300" y="471170"/>
                  </a:lnTo>
                  <a:lnTo>
                    <a:pt x="1111948" y="472440"/>
                  </a:lnTo>
                  <a:lnTo>
                    <a:pt x="1112647" y="474980"/>
                  </a:lnTo>
                  <a:lnTo>
                    <a:pt x="1113383" y="476250"/>
                  </a:lnTo>
                  <a:lnTo>
                    <a:pt x="1114196" y="477520"/>
                  </a:lnTo>
                  <a:lnTo>
                    <a:pt x="1115047" y="478790"/>
                  </a:lnTo>
                  <a:lnTo>
                    <a:pt x="1115961" y="480060"/>
                  </a:lnTo>
                  <a:lnTo>
                    <a:pt x="1116914" y="482600"/>
                  </a:lnTo>
                  <a:lnTo>
                    <a:pt x="1126236" y="492760"/>
                  </a:lnTo>
                  <a:lnTo>
                    <a:pt x="1127582" y="492760"/>
                  </a:lnTo>
                  <a:lnTo>
                    <a:pt x="1128966" y="494030"/>
                  </a:lnTo>
                  <a:lnTo>
                    <a:pt x="1131849" y="496570"/>
                  </a:lnTo>
                  <a:lnTo>
                    <a:pt x="1570342" y="496570"/>
                  </a:lnTo>
                  <a:lnTo>
                    <a:pt x="1572069" y="494030"/>
                  </a:lnTo>
                  <a:lnTo>
                    <a:pt x="1572882" y="494030"/>
                  </a:lnTo>
                  <a:lnTo>
                    <a:pt x="1573682" y="492760"/>
                  </a:lnTo>
                  <a:lnTo>
                    <a:pt x="1574444" y="491490"/>
                  </a:lnTo>
                  <a:lnTo>
                    <a:pt x="1575181" y="491490"/>
                  </a:lnTo>
                  <a:lnTo>
                    <a:pt x="1576552" y="488950"/>
                  </a:lnTo>
                  <a:lnTo>
                    <a:pt x="1577187" y="487680"/>
                  </a:lnTo>
                  <a:lnTo>
                    <a:pt x="1646113" y="379730"/>
                  </a:lnTo>
                  <a:lnTo>
                    <a:pt x="1299349" y="379730"/>
                  </a:lnTo>
                  <a:lnTo>
                    <a:pt x="1298854" y="378460"/>
                  </a:lnTo>
                  <a:lnTo>
                    <a:pt x="1298422" y="378460"/>
                  </a:lnTo>
                  <a:lnTo>
                    <a:pt x="1298079" y="377190"/>
                  </a:lnTo>
                  <a:lnTo>
                    <a:pt x="1297762" y="377190"/>
                  </a:lnTo>
                  <a:lnTo>
                    <a:pt x="1297635" y="375920"/>
                  </a:lnTo>
                  <a:lnTo>
                    <a:pt x="1297762" y="373380"/>
                  </a:lnTo>
                  <a:lnTo>
                    <a:pt x="1298232" y="373380"/>
                  </a:lnTo>
                  <a:lnTo>
                    <a:pt x="1448866" y="137160"/>
                  </a:lnTo>
                  <a:lnTo>
                    <a:pt x="1449311" y="135890"/>
                  </a:lnTo>
                  <a:lnTo>
                    <a:pt x="1450695" y="135890"/>
                  </a:lnTo>
                  <a:lnTo>
                    <a:pt x="1451178" y="134620"/>
                  </a:lnTo>
                  <a:lnTo>
                    <a:pt x="1802549" y="134620"/>
                  </a:lnTo>
                  <a:lnTo>
                    <a:pt x="1803120" y="133350"/>
                  </a:lnTo>
                  <a:lnTo>
                    <a:pt x="1803755" y="133350"/>
                  </a:lnTo>
                  <a:lnTo>
                    <a:pt x="1804276" y="132080"/>
                  </a:lnTo>
                  <a:lnTo>
                    <a:pt x="1867357" y="34290"/>
                  </a:lnTo>
                  <a:lnTo>
                    <a:pt x="1867941" y="33020"/>
                  </a:lnTo>
                  <a:lnTo>
                    <a:pt x="1868449" y="31750"/>
                  </a:lnTo>
                  <a:lnTo>
                    <a:pt x="1868893" y="30480"/>
                  </a:lnTo>
                  <a:lnTo>
                    <a:pt x="1869262" y="29210"/>
                  </a:lnTo>
                  <a:lnTo>
                    <a:pt x="1869427" y="29210"/>
                  </a:lnTo>
                  <a:lnTo>
                    <a:pt x="1869681" y="27940"/>
                  </a:lnTo>
                  <a:lnTo>
                    <a:pt x="1869859" y="26670"/>
                  </a:lnTo>
                  <a:lnTo>
                    <a:pt x="1869668" y="21590"/>
                  </a:lnTo>
                  <a:lnTo>
                    <a:pt x="1869414" y="20320"/>
                  </a:lnTo>
                  <a:lnTo>
                    <a:pt x="1869071" y="19050"/>
                  </a:lnTo>
                  <a:lnTo>
                    <a:pt x="1868881" y="19050"/>
                  </a:lnTo>
                  <a:lnTo>
                    <a:pt x="1868436" y="17780"/>
                  </a:lnTo>
                  <a:lnTo>
                    <a:pt x="1867916" y="16510"/>
                  </a:lnTo>
                  <a:lnTo>
                    <a:pt x="1867331" y="15240"/>
                  </a:lnTo>
                  <a:lnTo>
                    <a:pt x="1867014" y="15240"/>
                  </a:lnTo>
                  <a:lnTo>
                    <a:pt x="1866328" y="13970"/>
                  </a:lnTo>
                  <a:lnTo>
                    <a:pt x="1865960" y="13970"/>
                  </a:lnTo>
                  <a:lnTo>
                    <a:pt x="1864766" y="12700"/>
                  </a:lnTo>
                  <a:lnTo>
                    <a:pt x="1864347" y="12700"/>
                  </a:lnTo>
                  <a:lnTo>
                    <a:pt x="1863458" y="11430"/>
                  </a:lnTo>
                  <a:close/>
                </a:path>
                <a:path w="2431415" h="511810">
                  <a:moveTo>
                    <a:pt x="1047432" y="433070"/>
                  </a:moveTo>
                  <a:lnTo>
                    <a:pt x="787857" y="433070"/>
                  </a:lnTo>
                  <a:lnTo>
                    <a:pt x="788454" y="434340"/>
                  </a:lnTo>
                  <a:lnTo>
                    <a:pt x="1046302" y="434340"/>
                  </a:lnTo>
                  <a:lnTo>
                    <a:pt x="1047432" y="433070"/>
                  </a:lnTo>
                  <a:close/>
                </a:path>
                <a:path w="2431415" h="511810">
                  <a:moveTo>
                    <a:pt x="1058887" y="427990"/>
                  </a:moveTo>
                  <a:lnTo>
                    <a:pt x="785812" y="427990"/>
                  </a:lnTo>
                  <a:lnTo>
                    <a:pt x="785660" y="429260"/>
                  </a:lnTo>
                  <a:lnTo>
                    <a:pt x="785964" y="431800"/>
                  </a:lnTo>
                  <a:lnTo>
                    <a:pt x="786257" y="431800"/>
                  </a:lnTo>
                  <a:lnTo>
                    <a:pt x="786625" y="433070"/>
                  </a:lnTo>
                  <a:lnTo>
                    <a:pt x="1050747" y="433070"/>
                  </a:lnTo>
                  <a:lnTo>
                    <a:pt x="1051826" y="431800"/>
                  </a:lnTo>
                  <a:lnTo>
                    <a:pt x="1053934" y="430530"/>
                  </a:lnTo>
                  <a:lnTo>
                    <a:pt x="1055966" y="430530"/>
                  </a:lnTo>
                  <a:lnTo>
                    <a:pt x="1056970" y="429260"/>
                  </a:lnTo>
                  <a:lnTo>
                    <a:pt x="1057935" y="429260"/>
                  </a:lnTo>
                  <a:lnTo>
                    <a:pt x="1058887" y="427990"/>
                  </a:lnTo>
                  <a:close/>
                </a:path>
                <a:path w="2431415" h="511810">
                  <a:moveTo>
                    <a:pt x="1249011" y="134620"/>
                  </a:moveTo>
                  <a:lnTo>
                    <a:pt x="1091425" y="134620"/>
                  </a:lnTo>
                  <a:lnTo>
                    <a:pt x="1091895" y="135890"/>
                  </a:lnTo>
                  <a:lnTo>
                    <a:pt x="1093279" y="135890"/>
                  </a:lnTo>
                  <a:lnTo>
                    <a:pt x="1093724" y="137160"/>
                  </a:lnTo>
                  <a:lnTo>
                    <a:pt x="1094244" y="137160"/>
                  </a:lnTo>
                  <a:lnTo>
                    <a:pt x="1094384" y="138430"/>
                  </a:lnTo>
                  <a:lnTo>
                    <a:pt x="1094536" y="138430"/>
                  </a:lnTo>
                  <a:lnTo>
                    <a:pt x="1094689" y="139700"/>
                  </a:lnTo>
                  <a:lnTo>
                    <a:pt x="1094536" y="140970"/>
                  </a:lnTo>
                  <a:lnTo>
                    <a:pt x="1094384" y="140970"/>
                  </a:lnTo>
                  <a:lnTo>
                    <a:pt x="1094257" y="142240"/>
                  </a:lnTo>
                  <a:lnTo>
                    <a:pt x="1094105" y="142240"/>
                  </a:lnTo>
                  <a:lnTo>
                    <a:pt x="984326" y="313690"/>
                  </a:lnTo>
                  <a:lnTo>
                    <a:pt x="983881" y="314960"/>
                  </a:lnTo>
                  <a:lnTo>
                    <a:pt x="982802" y="314960"/>
                  </a:lnTo>
                  <a:lnTo>
                    <a:pt x="982179" y="316230"/>
                  </a:lnTo>
                  <a:lnTo>
                    <a:pt x="857796" y="316230"/>
                  </a:lnTo>
                  <a:lnTo>
                    <a:pt x="857186" y="317500"/>
                  </a:lnTo>
                  <a:lnTo>
                    <a:pt x="855903" y="317500"/>
                  </a:lnTo>
                  <a:lnTo>
                    <a:pt x="855611" y="318770"/>
                  </a:lnTo>
                  <a:lnTo>
                    <a:pt x="786244" y="426720"/>
                  </a:lnTo>
                  <a:lnTo>
                    <a:pt x="786091" y="427990"/>
                  </a:lnTo>
                  <a:lnTo>
                    <a:pt x="1059815" y="427990"/>
                  </a:lnTo>
                  <a:lnTo>
                    <a:pt x="1060716" y="426720"/>
                  </a:lnTo>
                  <a:lnTo>
                    <a:pt x="1061580" y="425450"/>
                  </a:lnTo>
                  <a:lnTo>
                    <a:pt x="1062431" y="425450"/>
                  </a:lnTo>
                  <a:lnTo>
                    <a:pt x="1063256" y="424180"/>
                  </a:lnTo>
                  <a:lnTo>
                    <a:pt x="1064056" y="424180"/>
                  </a:lnTo>
                  <a:lnTo>
                    <a:pt x="1065555" y="421640"/>
                  </a:lnTo>
                  <a:lnTo>
                    <a:pt x="1066253" y="420370"/>
                  </a:lnTo>
                  <a:lnTo>
                    <a:pt x="1066927" y="420370"/>
                  </a:lnTo>
                  <a:lnTo>
                    <a:pt x="1067562" y="419100"/>
                  </a:lnTo>
                  <a:lnTo>
                    <a:pt x="1249011" y="134620"/>
                  </a:lnTo>
                  <a:close/>
                </a:path>
                <a:path w="2431415" h="511810">
                  <a:moveTo>
                    <a:pt x="1755406" y="203200"/>
                  </a:moveTo>
                  <a:lnTo>
                    <a:pt x="1523060" y="203200"/>
                  </a:lnTo>
                  <a:lnTo>
                    <a:pt x="1455991" y="308610"/>
                  </a:lnTo>
                  <a:lnTo>
                    <a:pt x="1455674" y="308610"/>
                  </a:lnTo>
                  <a:lnTo>
                    <a:pt x="1455534" y="309880"/>
                  </a:lnTo>
                  <a:lnTo>
                    <a:pt x="1455381" y="309880"/>
                  </a:lnTo>
                  <a:lnTo>
                    <a:pt x="1455229" y="311150"/>
                  </a:lnTo>
                  <a:lnTo>
                    <a:pt x="1455381" y="312420"/>
                  </a:lnTo>
                  <a:lnTo>
                    <a:pt x="1455547" y="312420"/>
                  </a:lnTo>
                  <a:lnTo>
                    <a:pt x="1455750" y="313690"/>
                  </a:lnTo>
                  <a:lnTo>
                    <a:pt x="1456296" y="313690"/>
                  </a:lnTo>
                  <a:lnTo>
                    <a:pt x="1456766" y="314960"/>
                  </a:lnTo>
                  <a:lnTo>
                    <a:pt x="1457871" y="314960"/>
                  </a:lnTo>
                  <a:lnTo>
                    <a:pt x="1458188" y="316230"/>
                  </a:lnTo>
                  <a:lnTo>
                    <a:pt x="1533474" y="316230"/>
                  </a:lnTo>
                  <a:lnTo>
                    <a:pt x="1534058" y="317500"/>
                  </a:lnTo>
                  <a:lnTo>
                    <a:pt x="1534820" y="317500"/>
                  </a:lnTo>
                  <a:lnTo>
                    <a:pt x="1535239" y="318770"/>
                  </a:lnTo>
                  <a:lnTo>
                    <a:pt x="1535734" y="318770"/>
                  </a:lnTo>
                  <a:lnTo>
                    <a:pt x="1535912" y="320040"/>
                  </a:lnTo>
                  <a:lnTo>
                    <a:pt x="1535976" y="321310"/>
                  </a:lnTo>
                  <a:lnTo>
                    <a:pt x="1535912" y="322580"/>
                  </a:lnTo>
                  <a:lnTo>
                    <a:pt x="1535747" y="322580"/>
                  </a:lnTo>
                  <a:lnTo>
                    <a:pt x="1535353" y="323850"/>
                  </a:lnTo>
                  <a:lnTo>
                    <a:pt x="1500543" y="378460"/>
                  </a:lnTo>
                  <a:lnTo>
                    <a:pt x="1499971" y="378460"/>
                  </a:lnTo>
                  <a:lnTo>
                    <a:pt x="1499717" y="379730"/>
                  </a:lnTo>
                  <a:lnTo>
                    <a:pt x="1646113" y="379730"/>
                  </a:lnTo>
                  <a:lnTo>
                    <a:pt x="1755584" y="208280"/>
                  </a:lnTo>
                  <a:lnTo>
                    <a:pt x="1756029" y="208280"/>
                  </a:lnTo>
                  <a:lnTo>
                    <a:pt x="1756156" y="207010"/>
                  </a:lnTo>
                  <a:lnTo>
                    <a:pt x="1755863" y="204470"/>
                  </a:lnTo>
                  <a:lnTo>
                    <a:pt x="1755571" y="204470"/>
                  </a:lnTo>
                  <a:lnTo>
                    <a:pt x="1755406" y="203200"/>
                  </a:lnTo>
                  <a:close/>
                </a:path>
                <a:path w="2431415" h="511810">
                  <a:moveTo>
                    <a:pt x="1753971" y="201930"/>
                  </a:moveTo>
                  <a:lnTo>
                    <a:pt x="1524025" y="201930"/>
                  </a:lnTo>
                  <a:lnTo>
                    <a:pt x="1523758" y="203200"/>
                  </a:lnTo>
                  <a:lnTo>
                    <a:pt x="1754517" y="203200"/>
                  </a:lnTo>
                  <a:lnTo>
                    <a:pt x="1753971" y="201930"/>
                  </a:lnTo>
                  <a:close/>
                </a:path>
                <a:path w="2431415" h="511810">
                  <a:moveTo>
                    <a:pt x="754126" y="10160"/>
                  </a:moveTo>
                  <a:lnTo>
                    <a:pt x="308470" y="10160"/>
                  </a:lnTo>
                  <a:lnTo>
                    <a:pt x="305409" y="11430"/>
                  </a:lnTo>
                  <a:lnTo>
                    <a:pt x="754595" y="11430"/>
                  </a:lnTo>
                  <a:lnTo>
                    <a:pt x="754126" y="10160"/>
                  </a:lnTo>
                  <a:close/>
                </a:path>
                <a:path w="2431415" h="511810">
                  <a:moveTo>
                    <a:pt x="1308201" y="10160"/>
                  </a:moveTo>
                  <a:lnTo>
                    <a:pt x="863549" y="10160"/>
                  </a:lnTo>
                  <a:lnTo>
                    <a:pt x="860171" y="11430"/>
                  </a:lnTo>
                  <a:lnTo>
                    <a:pt x="1309154" y="11430"/>
                  </a:lnTo>
                  <a:lnTo>
                    <a:pt x="1308201" y="10160"/>
                  </a:lnTo>
                  <a:close/>
                </a:path>
                <a:path w="2431415" h="511810">
                  <a:moveTo>
                    <a:pt x="1861540" y="10160"/>
                  </a:moveTo>
                  <a:lnTo>
                    <a:pt x="1417383" y="10160"/>
                  </a:lnTo>
                  <a:lnTo>
                    <a:pt x="1414005" y="11430"/>
                  </a:lnTo>
                  <a:lnTo>
                    <a:pt x="1863001" y="11430"/>
                  </a:lnTo>
                  <a:lnTo>
                    <a:pt x="1861540" y="10160"/>
                  </a:lnTo>
                  <a:close/>
                </a:path>
                <a:path w="2431415" h="511810">
                  <a:moveTo>
                    <a:pt x="751065" y="8890"/>
                  </a:moveTo>
                  <a:lnTo>
                    <a:pt x="314617" y="8890"/>
                  </a:lnTo>
                  <a:lnTo>
                    <a:pt x="311531" y="10160"/>
                  </a:lnTo>
                  <a:lnTo>
                    <a:pt x="752119" y="10160"/>
                  </a:lnTo>
                  <a:lnTo>
                    <a:pt x="751065" y="8890"/>
                  </a:lnTo>
                  <a:close/>
                </a:path>
                <a:path w="2431415" h="511810">
                  <a:moveTo>
                    <a:pt x="1306156" y="8890"/>
                  </a:moveTo>
                  <a:lnTo>
                    <a:pt x="870369" y="8890"/>
                  </a:lnTo>
                  <a:lnTo>
                    <a:pt x="866952" y="10160"/>
                  </a:lnTo>
                  <a:lnTo>
                    <a:pt x="1306677" y="10160"/>
                  </a:lnTo>
                  <a:lnTo>
                    <a:pt x="1306156" y="8890"/>
                  </a:lnTo>
                  <a:close/>
                </a:path>
                <a:path w="2431415" h="511810">
                  <a:moveTo>
                    <a:pt x="1860003" y="8890"/>
                  </a:moveTo>
                  <a:lnTo>
                    <a:pt x="1424203" y="8890"/>
                  </a:lnTo>
                  <a:lnTo>
                    <a:pt x="1420787" y="10160"/>
                  </a:lnTo>
                  <a:lnTo>
                    <a:pt x="1860524" y="10160"/>
                  </a:lnTo>
                  <a:lnTo>
                    <a:pt x="1860003" y="8890"/>
                  </a:lnTo>
                  <a:close/>
                </a:path>
                <a:path w="2431415" h="511810">
                  <a:moveTo>
                    <a:pt x="746747" y="7620"/>
                  </a:moveTo>
                  <a:lnTo>
                    <a:pt x="323799" y="7620"/>
                  </a:lnTo>
                  <a:lnTo>
                    <a:pt x="320738" y="8890"/>
                  </a:lnTo>
                  <a:lnTo>
                    <a:pt x="747826" y="8890"/>
                  </a:lnTo>
                  <a:lnTo>
                    <a:pt x="746747" y="7620"/>
                  </a:lnTo>
                  <a:close/>
                </a:path>
                <a:path w="2431415" h="511810">
                  <a:moveTo>
                    <a:pt x="1301165" y="7620"/>
                  </a:moveTo>
                  <a:lnTo>
                    <a:pt x="880706" y="7620"/>
                  </a:lnTo>
                  <a:lnTo>
                    <a:pt x="877252" y="8890"/>
                  </a:lnTo>
                  <a:lnTo>
                    <a:pt x="1302308" y="8890"/>
                  </a:lnTo>
                  <a:lnTo>
                    <a:pt x="1301165" y="7620"/>
                  </a:lnTo>
                  <a:close/>
                </a:path>
                <a:path w="2431415" h="511810">
                  <a:moveTo>
                    <a:pt x="1855012" y="7620"/>
                  </a:moveTo>
                  <a:lnTo>
                    <a:pt x="1434541" y="7620"/>
                  </a:lnTo>
                  <a:lnTo>
                    <a:pt x="1431086" y="8890"/>
                  </a:lnTo>
                  <a:lnTo>
                    <a:pt x="1856155" y="8890"/>
                  </a:lnTo>
                  <a:lnTo>
                    <a:pt x="1855012" y="7620"/>
                  </a:lnTo>
                  <a:close/>
                </a:path>
                <a:path w="2431415" h="511810">
                  <a:moveTo>
                    <a:pt x="1952752" y="2540"/>
                  </a:moveTo>
                  <a:lnTo>
                    <a:pt x="1940623" y="2540"/>
                  </a:lnTo>
                  <a:lnTo>
                    <a:pt x="1940064" y="3810"/>
                  </a:lnTo>
                  <a:lnTo>
                    <a:pt x="1953133" y="3810"/>
                  </a:lnTo>
                  <a:lnTo>
                    <a:pt x="1952752" y="2540"/>
                  </a:lnTo>
                  <a:close/>
                </a:path>
                <a:path w="2431415" h="511810">
                  <a:moveTo>
                    <a:pt x="1951418" y="1270"/>
                  </a:moveTo>
                  <a:lnTo>
                    <a:pt x="1942147" y="1270"/>
                  </a:lnTo>
                  <a:lnTo>
                    <a:pt x="1941233" y="2540"/>
                  </a:lnTo>
                  <a:lnTo>
                    <a:pt x="1952117" y="2540"/>
                  </a:lnTo>
                  <a:lnTo>
                    <a:pt x="1951418" y="1270"/>
                  </a:lnTo>
                  <a:close/>
                </a:path>
                <a:path w="2431415" h="511810">
                  <a:moveTo>
                    <a:pt x="1948789" y="0"/>
                  </a:moveTo>
                  <a:lnTo>
                    <a:pt x="1944789" y="0"/>
                  </a:lnTo>
                  <a:lnTo>
                    <a:pt x="1944230" y="1270"/>
                  </a:lnTo>
                  <a:lnTo>
                    <a:pt x="1949348" y="1270"/>
                  </a:lnTo>
                  <a:lnTo>
                    <a:pt x="1948789" y="0"/>
                  </a:lnTo>
                  <a:close/>
                </a:path>
              </a:pathLst>
            </a:custGeom>
            <a:solidFill>
              <a:schemeClr val="accent2"/>
            </a:solidFill>
          </p:spPr>
          <p:txBody>
            <a:bodyPr wrap="square" lIns="0" tIns="0" rIns="0" bIns="0" rtlCol="0"/>
            <a:lstStyle/>
            <a:p>
              <a:pPr algn="ctr"/>
              <a:endParaRPr/>
            </a:p>
          </p:txBody>
        </p:sp>
        <p:sp>
          <p:nvSpPr>
            <p:cNvPr id="6" name="Text Box 2">
              <a:hlinkClick r:id="rId2"/>
              <a:extLst>
                <a:ext uri="{FF2B5EF4-FFF2-40B4-BE49-F238E27FC236}">
                  <a16:creationId xmlns:a16="http://schemas.microsoft.com/office/drawing/2014/main" id="{1387556A-E550-8034-6E07-81FAEB42537A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832181" y="6292302"/>
              <a:ext cx="1336862" cy="2308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38100" tIns="38100" rIns="38100" bIns="38100" anchor="ctr">
              <a:spAutoFit/>
            </a:bodyPr>
            <a:lstStyle/>
            <a:p>
              <a:pPr eaLnBrk="1">
                <a:defRPr/>
              </a:pP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mo" panose="020B0604020202020204" pitchFamily="34" charset="0"/>
                  <a:ea typeface="Arimo" panose="020B0604020202020204" pitchFamily="34" charset="0"/>
                  <a:cs typeface="Arimo" panose="020B0604020202020204" pitchFamily="34" charset="0"/>
                </a:rPr>
                <a:t>EUROPOS.GROUP</a:t>
              </a:r>
              <a:endParaRPr lang="x-none" altLang="x-none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  <a:sym typeface="Poppins SemiBold" charset="0"/>
              </a:endParaRPr>
            </a:p>
          </p:txBody>
        </p:sp>
        <p:sp>
          <p:nvSpPr>
            <p:cNvPr id="7" name="Text Box 2">
              <a:extLst>
                <a:ext uri="{FF2B5EF4-FFF2-40B4-BE49-F238E27FC236}">
                  <a16:creationId xmlns:a16="http://schemas.microsoft.com/office/drawing/2014/main" id="{CDE53C57-8FCB-610B-756E-F7C2C182383F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2328917" y="6287049"/>
              <a:ext cx="1711455" cy="2308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38100" tIns="38100" rIns="38100" bIns="38100" anchor="ctr">
              <a:spAutoFit/>
            </a:bodyPr>
            <a:lstStyle/>
            <a:p>
              <a:pPr eaLnBrk="1">
                <a:defRPr/>
              </a:pP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mo" panose="020B0604020202020204" pitchFamily="34" charset="0"/>
                  <a:ea typeface="Arimo" panose="020B0604020202020204" pitchFamily="34" charset="0"/>
                  <a:cs typeface="Arimo" panose="020B0604020202020204" pitchFamily="34" charset="0"/>
                </a:rPr>
                <a:t>EUROPOS.RU</a:t>
              </a:r>
              <a:endParaRPr lang="x-none" altLang="x-none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  <a:sym typeface="Poppins SemiBold" charset="0"/>
              </a:endParaRPr>
            </a:p>
          </p:txBody>
        </p:sp>
      </p:grpSp>
      <p:cxnSp>
        <p:nvCxnSpPr>
          <p:cNvPr id="43" name="Прямая соединительная линия 42">
            <a:extLst>
              <a:ext uri="{FF2B5EF4-FFF2-40B4-BE49-F238E27FC236}">
                <a16:creationId xmlns:a16="http://schemas.microsoft.com/office/drawing/2014/main" id="{F57265D7-73B2-46D8-843A-0F51A29938EC}"/>
              </a:ext>
            </a:extLst>
          </p:cNvPr>
          <p:cNvCxnSpPr>
            <a:cxnSpLocks/>
          </p:cNvCxnSpPr>
          <p:nvPr/>
        </p:nvCxnSpPr>
        <p:spPr>
          <a:xfrm>
            <a:off x="6677367" y="587237"/>
            <a:ext cx="5514633" cy="0"/>
          </a:xfrm>
          <a:prstGeom prst="line">
            <a:avLst/>
          </a:prstGeom>
          <a:ln>
            <a:solidFill>
              <a:srgbClr val="B2B2B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Овал 21">
            <a:extLst>
              <a:ext uri="{FF2B5EF4-FFF2-40B4-BE49-F238E27FC236}">
                <a16:creationId xmlns:a16="http://schemas.microsoft.com/office/drawing/2014/main" id="{59EA88E0-0BC1-4F65-8673-91F7B84C23D8}"/>
              </a:ext>
            </a:extLst>
          </p:cNvPr>
          <p:cNvSpPr/>
          <p:nvPr/>
        </p:nvSpPr>
        <p:spPr>
          <a:xfrm>
            <a:off x="3999994" y="1917374"/>
            <a:ext cx="4581303" cy="458130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/>
          </a:p>
        </p:txBody>
      </p: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0D0A15C7-9696-481C-AF8D-5996131FA600}"/>
              </a:ext>
            </a:extLst>
          </p:cNvPr>
          <p:cNvGrpSpPr/>
          <p:nvPr/>
        </p:nvGrpSpPr>
        <p:grpSpPr>
          <a:xfrm>
            <a:off x="756600" y="1690982"/>
            <a:ext cx="4826034" cy="896583"/>
            <a:chOff x="-58794" y="3496997"/>
            <a:chExt cx="4176453" cy="1079873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F11BFAFF-4371-4939-B643-9BEC48C807D6}"/>
                </a:ext>
              </a:extLst>
            </p:cNvPr>
            <p:cNvSpPr txBox="1"/>
            <p:nvPr/>
          </p:nvSpPr>
          <p:spPr>
            <a:xfrm>
              <a:off x="-58794" y="3496997"/>
              <a:ext cx="4158517" cy="77846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3600" b="1" dirty="0">
                  <a:solidFill>
                    <a:srgbClr val="014592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показать цену 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94E9ADC8-3F95-40DC-81C0-B2B57FC6C7E3}"/>
                </a:ext>
              </a:extLst>
            </p:cNvPr>
            <p:cNvSpPr txBox="1"/>
            <p:nvPr/>
          </p:nvSpPr>
          <p:spPr>
            <a:xfrm>
              <a:off x="-45789" y="4206174"/>
              <a:ext cx="4163448" cy="37069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рядом с островной выкладкой</a:t>
              </a:r>
            </a:p>
          </p:txBody>
        </p:sp>
      </p:grp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803B24E8-0470-4913-88F0-9053295E0DFA}"/>
              </a:ext>
            </a:extLst>
          </p:cNvPr>
          <p:cNvGrpSpPr/>
          <p:nvPr/>
        </p:nvGrpSpPr>
        <p:grpSpPr>
          <a:xfrm>
            <a:off x="3764531" y="1094155"/>
            <a:ext cx="7654836" cy="5100212"/>
            <a:chOff x="4045063" y="1094154"/>
            <a:chExt cx="9219733" cy="6142861"/>
          </a:xfrm>
        </p:grpSpPr>
        <p:sp>
          <p:nvSpPr>
            <p:cNvPr id="27" name="Овал 26">
              <a:extLst>
                <a:ext uri="{FF2B5EF4-FFF2-40B4-BE49-F238E27FC236}">
                  <a16:creationId xmlns:a16="http://schemas.microsoft.com/office/drawing/2014/main" id="{625FA5B9-9801-480B-B5DC-A623BE3B4756}"/>
                </a:ext>
              </a:extLst>
            </p:cNvPr>
            <p:cNvSpPr/>
            <p:nvPr/>
          </p:nvSpPr>
          <p:spPr>
            <a:xfrm>
              <a:off x="6577459" y="1096119"/>
              <a:ext cx="6140896" cy="6140896"/>
            </a:xfrm>
            <a:prstGeom prst="ellipse">
              <a:avLst/>
            </a:prstGeom>
            <a:solidFill>
              <a:srgbClr val="FFC000"/>
            </a:solidFill>
            <a:ln w="762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/>
            </a:p>
          </p:txBody>
        </p:sp>
        <p:grpSp>
          <p:nvGrpSpPr>
            <p:cNvPr id="28" name="Группа 27">
              <a:extLst>
                <a:ext uri="{FF2B5EF4-FFF2-40B4-BE49-F238E27FC236}">
                  <a16:creationId xmlns:a16="http://schemas.microsoft.com/office/drawing/2014/main" id="{AB11AA6B-3AB9-434B-B8A2-C32657363186}"/>
                </a:ext>
              </a:extLst>
            </p:cNvPr>
            <p:cNvGrpSpPr/>
            <p:nvPr/>
          </p:nvGrpSpPr>
          <p:grpSpPr>
            <a:xfrm>
              <a:off x="4045063" y="4026777"/>
              <a:ext cx="6298431" cy="1151795"/>
              <a:chOff x="3978032" y="4026777"/>
              <a:chExt cx="6298431" cy="1151795"/>
            </a:xfrm>
          </p:grpSpPr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F5DF0456-9FC3-44D9-BD63-74F1A4AAB4F4}"/>
                  </a:ext>
                </a:extLst>
              </p:cNvPr>
              <p:cNvSpPr txBox="1"/>
              <p:nvPr/>
            </p:nvSpPr>
            <p:spPr>
              <a:xfrm>
                <a:off x="4820684" y="4474250"/>
                <a:ext cx="4757505" cy="70432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3200" b="1" dirty="0">
                    <a:solidFill>
                      <a:srgbClr val="014592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INFOSTAND-XL</a:t>
                </a:r>
                <a:endParaRPr lang="ru-RU" sz="14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8BC17AF2-1EC0-4560-B7E4-C4AA1D56F1B7}"/>
                  </a:ext>
                </a:extLst>
              </p:cNvPr>
              <p:cNvSpPr txBox="1"/>
              <p:nvPr/>
            </p:nvSpPr>
            <p:spPr>
              <a:xfrm>
                <a:off x="3978032" y="4026777"/>
                <a:ext cx="6298431" cy="4819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2000" b="1" dirty="0">
                    <a:solidFill>
                      <a:srgbClr val="014592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РЕШЕНИЕ – стойки</a:t>
                </a:r>
              </a:p>
            </p:txBody>
          </p:sp>
        </p:grpSp>
        <p:pic>
          <p:nvPicPr>
            <p:cNvPr id="29" name="Рисунок 28">
              <a:extLst>
                <a:ext uri="{FF2B5EF4-FFF2-40B4-BE49-F238E27FC236}">
                  <a16:creationId xmlns:a16="http://schemas.microsoft.com/office/drawing/2014/main" id="{62E7983E-4BD0-4C47-BDA0-8AE5F00DE93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26" b="99267" l="10000" r="90000">
                          <a14:foregroundMark x1="51538" y1="27566" x2="67051" y2="27419"/>
                          <a14:foregroundMark x1="52179" y1="26686" x2="66795" y2="2668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884" r="28765"/>
            <a:stretch/>
          </p:blipFill>
          <p:spPr>
            <a:xfrm>
              <a:off x="11462139" y="1558793"/>
              <a:ext cx="992118" cy="2149830"/>
            </a:xfrm>
            <a:prstGeom prst="rect">
              <a:avLst/>
            </a:prstGeom>
          </p:spPr>
        </p:pic>
        <p:pic>
          <p:nvPicPr>
            <p:cNvPr id="30" name="Рисунок 29">
              <a:extLst>
                <a:ext uri="{FF2B5EF4-FFF2-40B4-BE49-F238E27FC236}">
                  <a16:creationId xmlns:a16="http://schemas.microsoft.com/office/drawing/2014/main" id="{FB00BAA9-E447-46F6-ABB8-E0736BD8F59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053" b="98094" l="10000" r="90000">
                          <a14:foregroundMark x1="37179" y1="4545" x2="49103" y2="4545"/>
                          <a14:foregroundMark x1="36795" y1="6745" x2="36795" y2="22581"/>
                          <a14:foregroundMark x1="37179" y1="23167" x2="49359" y2="22434"/>
                          <a14:foregroundMark x1="51282" y1="17302" x2="62692" y2="17595"/>
                          <a14:foregroundMark x1="51282" y1="35777" x2="62692" y2="35924"/>
                          <a14:foregroundMark x1="36923" y1="6158" x2="36923" y2="4106"/>
                          <a14:foregroundMark x1="51282" y1="18182" x2="51282" y2="3607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625" r="34431"/>
            <a:stretch/>
          </p:blipFill>
          <p:spPr>
            <a:xfrm>
              <a:off x="10644710" y="1195314"/>
              <a:ext cx="785426" cy="2149830"/>
            </a:xfrm>
            <a:prstGeom prst="rect">
              <a:avLst/>
            </a:prstGeom>
          </p:spPr>
        </p:pic>
        <p:pic>
          <p:nvPicPr>
            <p:cNvPr id="31" name="Рисунок 30">
              <a:extLst>
                <a:ext uri="{FF2B5EF4-FFF2-40B4-BE49-F238E27FC236}">
                  <a16:creationId xmlns:a16="http://schemas.microsoft.com/office/drawing/2014/main" id="{55A9C791-E994-43CA-9733-274F6FDA87D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053" b="98974" l="10000" r="90000">
                          <a14:foregroundMark x1="64103" y1="42082" x2="64103" y2="4106"/>
                          <a14:foregroundMark x1="36026" y1="50440" x2="63974" y2="51173"/>
                          <a14:foregroundMark x1="50769" y1="92962" x2="50385" y2="5014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556" r="29156"/>
            <a:stretch/>
          </p:blipFill>
          <p:spPr>
            <a:xfrm>
              <a:off x="7196404" y="1703980"/>
              <a:ext cx="802183" cy="1831910"/>
            </a:xfrm>
            <a:prstGeom prst="rect">
              <a:avLst/>
            </a:prstGeom>
          </p:spPr>
        </p:pic>
        <p:pic>
          <p:nvPicPr>
            <p:cNvPr id="32" name="Рисунок 31">
              <a:extLst>
                <a:ext uri="{FF2B5EF4-FFF2-40B4-BE49-F238E27FC236}">
                  <a16:creationId xmlns:a16="http://schemas.microsoft.com/office/drawing/2014/main" id="{7A67008A-0C92-42BA-A80E-127AC7307E2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440" b="98827" l="37436" r="63077">
                          <a14:foregroundMark x1="58077" y1="49560" x2="58462" y2="2933"/>
                          <a14:foregroundMark x1="50513" y1="91496" x2="50897" y2="4677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492" t="-990" r="33524" b="-1"/>
            <a:stretch/>
          </p:blipFill>
          <p:spPr>
            <a:xfrm>
              <a:off x="8204478" y="1307221"/>
              <a:ext cx="695887" cy="1921205"/>
            </a:xfrm>
            <a:prstGeom prst="rect">
              <a:avLst/>
            </a:prstGeom>
          </p:spPr>
        </p:pic>
        <p:pic>
          <p:nvPicPr>
            <p:cNvPr id="33" name="Рисунок 32">
              <a:extLst>
                <a:ext uri="{FF2B5EF4-FFF2-40B4-BE49-F238E27FC236}">
                  <a16:creationId xmlns:a16="http://schemas.microsoft.com/office/drawing/2014/main" id="{80683F5C-A2AE-4BF8-A74C-7A8776D8355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587" b="98094" l="28462" r="65000">
                          <a14:foregroundMark x1="41795" y1="40616" x2="41282" y2="601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024" r="30423"/>
            <a:stretch/>
          </p:blipFill>
          <p:spPr>
            <a:xfrm>
              <a:off x="9601558" y="1186227"/>
              <a:ext cx="1129507" cy="2168004"/>
            </a:xfrm>
            <a:prstGeom prst="rect">
              <a:avLst/>
            </a:prstGeom>
          </p:spPr>
        </p:pic>
        <p:pic>
          <p:nvPicPr>
            <p:cNvPr id="34" name="Рисунок 33">
              <a:extLst>
                <a:ext uri="{FF2B5EF4-FFF2-40B4-BE49-F238E27FC236}">
                  <a16:creationId xmlns:a16="http://schemas.microsoft.com/office/drawing/2014/main" id="{55CE3CF8-5692-4B05-B9F7-6E81B90EFBB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732" b="97805" l="10000" r="90000">
                          <a14:foregroundMark x1="39149" y1="3171" x2="60851" y2="2927"/>
                          <a14:foregroundMark x1="50213" y1="90732" x2="50851" y2="3804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000" r="36000"/>
            <a:stretch/>
          </p:blipFill>
          <p:spPr>
            <a:xfrm>
              <a:off x="9018720" y="1094154"/>
              <a:ext cx="778083" cy="2121107"/>
            </a:xfrm>
            <a:prstGeom prst="rect">
              <a:avLst/>
            </a:prstGeom>
          </p:spPr>
        </p:pic>
        <p:grpSp>
          <p:nvGrpSpPr>
            <p:cNvPr id="35" name="Группа 34">
              <a:extLst>
                <a:ext uri="{FF2B5EF4-FFF2-40B4-BE49-F238E27FC236}">
                  <a16:creationId xmlns:a16="http://schemas.microsoft.com/office/drawing/2014/main" id="{8D6B5005-DDF0-4C38-9C0E-B4F3626BB7CF}"/>
                </a:ext>
              </a:extLst>
            </p:cNvPr>
            <p:cNvGrpSpPr/>
            <p:nvPr/>
          </p:nvGrpSpPr>
          <p:grpSpPr>
            <a:xfrm>
              <a:off x="9153281" y="2784374"/>
              <a:ext cx="4111515" cy="4191627"/>
              <a:chOff x="4998999" y="3265367"/>
              <a:chExt cx="4023510" cy="4101906"/>
            </a:xfrm>
            <a:noFill/>
          </p:grpSpPr>
          <p:pic>
            <p:nvPicPr>
              <p:cNvPr id="36" name="Рисунок 35">
                <a:extLst>
                  <a:ext uri="{FF2B5EF4-FFF2-40B4-BE49-F238E27FC236}">
                    <a16:creationId xmlns:a16="http://schemas.microsoft.com/office/drawing/2014/main" id="{B9F02342-FB2E-4AC5-9AC5-17E98302B0D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5">
                <a:extLst>
                  <a:ext uri="{BEBA8EAE-BF5A-486C-A8C5-ECC9F3942E4B}">
                    <a14:imgProps xmlns:a14="http://schemas.microsoft.com/office/drawing/2010/main">
                      <a14:imgLayer r:embed="rId16">
                        <a14:imgEffect>
                          <a14:backgroundRemoval t="1320" b="98094" l="10000" r="90000">
                            <a14:foregroundMark x1="31795" y1="7918" x2="46410" y2="32698"/>
                            <a14:foregroundMark x1="31026" y1="33431" x2="47051" y2="5572"/>
                            <a14:foregroundMark x1="51410" y1="6012" x2="67564" y2="32698"/>
                            <a14:foregroundMark x1="53077" y1="32698" x2="69231" y2="4985"/>
                            <a14:foregroundMark x1="30769" y1="34018" x2="68205" y2="33138"/>
                            <a14:foregroundMark x1="30769" y1="6598" x2="69231" y2="5279"/>
                            <a14:foregroundMark x1="66795" y1="30352" x2="66795" y2="9971"/>
                            <a14:foregroundMark x1="43846" y1="94135" x2="51923" y2="93842"/>
                            <a14:foregroundMark x1="45385" y1="31672" x2="48718" y2="17302"/>
                            <a14:foregroundMark x1="48718" y1="17302" x2="45385" y2="9531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068" r="27068"/>
              <a:stretch/>
            </p:blipFill>
            <p:spPr>
              <a:xfrm>
                <a:off x="7133918" y="3275509"/>
                <a:ext cx="1888591" cy="3600474"/>
              </a:xfrm>
              <a:prstGeom prst="rect">
                <a:avLst/>
              </a:prstGeom>
              <a:grpFill/>
            </p:spPr>
          </p:pic>
          <p:pic>
            <p:nvPicPr>
              <p:cNvPr id="37" name="Рисунок 36">
                <a:extLst>
                  <a:ext uri="{FF2B5EF4-FFF2-40B4-BE49-F238E27FC236}">
                    <a16:creationId xmlns:a16="http://schemas.microsoft.com/office/drawing/2014/main" id="{1416ED98-BAC3-430B-BE34-A5874CD5983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7">
                <a:extLst>
                  <a:ext uri="{BEBA8EAE-BF5A-486C-A8C5-ECC9F3942E4B}">
                    <a14:imgProps xmlns:a14="http://schemas.microsoft.com/office/drawing/2010/main">
                      <a14:imgLayer r:embed="rId18">
                        <a14:imgEffect>
                          <a14:backgroundRemoval t="4106" b="97947" l="10000" r="90000">
                            <a14:foregroundMark x1="55305" y1="4898" x2="55647" y2="4889"/>
                            <a14:backgroundMark x1="41538" y1="5279" x2="41538" y2="5279"/>
                            <a14:backgroundMark x1="43718" y1="5279" x2="43718" y2="5279"/>
                            <a14:backgroundMark x1="46410" y1="5132" x2="46667" y2="5132"/>
                            <a14:backgroundMark x1="49231" y1="4985" x2="49231" y2="4985"/>
                            <a14:backgroundMark x1="52821" y1="4839" x2="53205" y2="4985"/>
                            <a14:backgroundMark x1="56795" y1="5132" x2="57051" y2="4985"/>
                            <a14:backgroundMark x1="61667" y1="4692" x2="62179" y2="4692"/>
                            <a14:backgroundMark x1="63077" y1="4399" x2="50385" y2="1906"/>
                            <a14:backgroundMark x1="50385" y1="1906" x2="41026" y2="5132"/>
                            <a14:backgroundMark x1="48590" y1="4985" x2="54744" y2="4692"/>
                            <a14:backgroundMark x1="55385" y1="4692" x2="55385" y2="4692"/>
                            <a14:backgroundMark x1="55256" y1="4985" x2="55256" y2="4985"/>
                            <a14:backgroundMark x1="55769" y1="4985" x2="55769" y2="4985"/>
                            <a14:backgroundMark x1="47564" y1="4839" x2="48974" y2="4985"/>
                            <a14:backgroundMark x1="54359" y1="4985" x2="55256" y2="4985"/>
                            <a14:backgroundMark x1="75641" y1="7625" x2="75641" y2="7625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8942" r="32361"/>
              <a:stretch/>
            </p:blipFill>
            <p:spPr>
              <a:xfrm>
                <a:off x="4998999" y="3265367"/>
                <a:ext cx="1593499" cy="3600473"/>
              </a:xfrm>
              <a:prstGeom prst="rect">
                <a:avLst/>
              </a:prstGeom>
              <a:grpFill/>
            </p:spPr>
          </p:pic>
          <p:pic>
            <p:nvPicPr>
              <p:cNvPr id="38" name="Рисунок 37">
                <a:extLst>
                  <a:ext uri="{FF2B5EF4-FFF2-40B4-BE49-F238E27FC236}">
                    <a16:creationId xmlns:a16="http://schemas.microsoft.com/office/drawing/2014/main" id="{3F020739-0847-4F46-B537-C6147B81D6F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9">
                <a:extLst>
                  <a:ext uri="{BEBA8EAE-BF5A-486C-A8C5-ECC9F3942E4B}">
                    <a14:imgProps xmlns:a14="http://schemas.microsoft.com/office/drawing/2010/main">
                      <a14:imgLayer r:embed="rId20">
                        <a14:imgEffect>
                          <a14:backgroundRemoval t="1320" b="100000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2937" r="34099"/>
              <a:stretch/>
            </p:blipFill>
            <p:spPr>
              <a:xfrm>
                <a:off x="6170532" y="3766800"/>
                <a:ext cx="1357426" cy="3600473"/>
              </a:xfrm>
              <a:prstGeom prst="rect">
                <a:avLst/>
              </a:prstGeom>
              <a:grpFill/>
            </p:spPr>
          </p:pic>
        </p:grp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B39F22E6-3DE6-4499-9C31-661581137B3B}"/>
              </a:ext>
            </a:extLst>
          </p:cNvPr>
          <p:cNvSpPr txBox="1"/>
          <p:nvPr/>
        </p:nvSpPr>
        <p:spPr>
          <a:xfrm>
            <a:off x="756600" y="997919"/>
            <a:ext cx="3496299" cy="4334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430" marR="5080">
              <a:lnSpc>
                <a:spcPct val="156300"/>
              </a:lnSpc>
              <a:spcBef>
                <a:spcPts val="100"/>
              </a:spcBef>
            </a:pPr>
            <a:r>
              <a:rPr lang="ru-RU" sz="1600" kern="0" spc="-50" dirty="0">
                <a:solidFill>
                  <a:srgbClr val="0145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 ситуациях, когда нужно</a:t>
            </a:r>
          </a:p>
        </p:txBody>
      </p:sp>
      <p:grpSp>
        <p:nvGrpSpPr>
          <p:cNvPr id="42" name="Группа 41">
            <a:extLst>
              <a:ext uri="{FF2B5EF4-FFF2-40B4-BE49-F238E27FC236}">
                <a16:creationId xmlns:a16="http://schemas.microsoft.com/office/drawing/2014/main" id="{7A1613BA-8BFA-4FEF-A9F1-7D549724B2AB}"/>
              </a:ext>
            </a:extLst>
          </p:cNvPr>
          <p:cNvGrpSpPr/>
          <p:nvPr/>
        </p:nvGrpSpPr>
        <p:grpSpPr>
          <a:xfrm>
            <a:off x="796599" y="3018766"/>
            <a:ext cx="3074623" cy="896579"/>
            <a:chOff x="-58508" y="2919742"/>
            <a:chExt cx="4176167" cy="1079869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AE626DFC-DAB0-479C-AB81-EE04C2EAB623}"/>
                </a:ext>
              </a:extLst>
            </p:cNvPr>
            <p:cNvSpPr txBox="1"/>
            <p:nvPr/>
          </p:nvSpPr>
          <p:spPr>
            <a:xfrm>
              <a:off x="-58508" y="2919742"/>
              <a:ext cx="4158518" cy="77846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3600" b="1" dirty="0">
                  <a:solidFill>
                    <a:srgbClr val="014592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привлечь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8EAF0091-80EF-4196-A0E4-7975BC3AA0E1}"/>
                </a:ext>
              </a:extLst>
            </p:cNvPr>
            <p:cNvSpPr txBox="1"/>
            <p:nvPr/>
          </p:nvSpPr>
          <p:spPr>
            <a:xfrm>
              <a:off x="-45789" y="3628914"/>
              <a:ext cx="4163448" cy="3706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внимание к товару</a:t>
              </a:r>
            </a:p>
          </p:txBody>
        </p:sp>
      </p:grpSp>
      <p:grpSp>
        <p:nvGrpSpPr>
          <p:cNvPr id="46" name="Группа 45">
            <a:extLst>
              <a:ext uri="{FF2B5EF4-FFF2-40B4-BE49-F238E27FC236}">
                <a16:creationId xmlns:a16="http://schemas.microsoft.com/office/drawing/2014/main" id="{E172727B-376B-4E70-AE8D-66948AEC4F5B}"/>
              </a:ext>
            </a:extLst>
          </p:cNvPr>
          <p:cNvGrpSpPr/>
          <p:nvPr/>
        </p:nvGrpSpPr>
        <p:grpSpPr>
          <a:xfrm>
            <a:off x="796599" y="4368026"/>
            <a:ext cx="3668542" cy="896583"/>
            <a:chOff x="-58508" y="2718486"/>
            <a:chExt cx="4176167" cy="1079873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5303974A-09E0-4E04-AFE1-9EBAC4CC8F35}"/>
                </a:ext>
              </a:extLst>
            </p:cNvPr>
            <p:cNvSpPr txBox="1"/>
            <p:nvPr/>
          </p:nvSpPr>
          <p:spPr>
            <a:xfrm>
              <a:off x="-58508" y="2718486"/>
              <a:ext cx="4158517" cy="77846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3600" b="1" dirty="0">
                  <a:solidFill>
                    <a:srgbClr val="014592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регулярно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7275DBC3-713D-46EE-80F9-C80983B9DA17}"/>
                </a:ext>
              </a:extLst>
            </p:cNvPr>
            <p:cNvSpPr txBox="1"/>
            <p:nvPr/>
          </p:nvSpPr>
          <p:spPr>
            <a:xfrm>
              <a:off x="-45789" y="3427663"/>
              <a:ext cx="4163448" cy="37069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менять информацию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528584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397DC663-447B-DF08-F90F-08911F0BD63C}"/>
              </a:ext>
            </a:extLst>
          </p:cNvPr>
          <p:cNvSpPr txBox="1"/>
          <p:nvPr/>
        </p:nvSpPr>
        <p:spPr>
          <a:xfrm>
            <a:off x="4040372" y="204293"/>
            <a:ext cx="73789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-52"/>
                <a:ea typeface="Open Sans" panose="020B0606030504020204" pitchFamily="34" charset="0"/>
                <a:cs typeface="Open Sans" panose="020B0606030504020204" pitchFamily="34" charset="0"/>
              </a:rPr>
              <a:t>Применение стоек 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-52"/>
                <a:ea typeface="Open Sans" panose="020B0606030504020204" pitchFamily="34" charset="0"/>
                <a:cs typeface="Open Sans" panose="020B0606030504020204" pitchFamily="34" charset="0"/>
              </a:rPr>
              <a:t>INFOSTAND-XL </a:t>
            </a:r>
            <a:endParaRPr lang="ru-RU" sz="2000" dirty="0">
              <a:solidFill>
                <a:schemeClr val="tx1">
                  <a:lumMod val="50000"/>
                  <a:lumOff val="50000"/>
                </a:schemeClr>
              </a:solidFill>
              <a:latin typeface="Montserrat Medium" panose="00000600000000000000" pitchFamily="2" charset="-52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Text Box 2">
            <a:hlinkClick r:id="rId2"/>
            <a:extLst>
              <a:ext uri="{FF2B5EF4-FFF2-40B4-BE49-F238E27FC236}">
                <a16:creationId xmlns:a16="http://schemas.microsoft.com/office/drawing/2014/main" id="{A1578530-DF48-4A45-BFF5-5B6C7CD05F35}"/>
              </a:ext>
            </a:extLst>
          </p:cNvPr>
          <p:cNvSpPr txBox="1">
            <a:spLocks/>
          </p:cNvSpPr>
          <p:nvPr/>
        </p:nvSpPr>
        <p:spPr bwMode="auto">
          <a:xfrm>
            <a:off x="832181" y="6531914"/>
            <a:ext cx="1336862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38100" tIns="38100" rIns="38100" bIns="38100" anchor="ctr">
            <a:spAutoFit/>
          </a:bodyPr>
          <a:lstStyle/>
          <a:p>
            <a:pPr eaLnBrk="1">
              <a:defRPr/>
            </a:pPr>
            <a:r>
              <a:rPr lang="ru-RU" altLang="x-none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  <a:sym typeface="Poppins SemiBold" charset="0"/>
              </a:rPr>
              <a:t>4</a:t>
            </a:r>
            <a:endParaRPr lang="x-none" altLang="x-none" sz="1000" dirty="0">
              <a:solidFill>
                <a:schemeClr val="tx1">
                  <a:lumMod val="50000"/>
                  <a:lumOff val="50000"/>
                </a:schemeClr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  <a:sym typeface="Poppins SemiBold" charset="0"/>
            </a:endParaRP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27E33C51-EA6E-5543-4ACE-074CDF875966}"/>
              </a:ext>
            </a:extLst>
          </p:cNvPr>
          <p:cNvGrpSpPr/>
          <p:nvPr/>
        </p:nvGrpSpPr>
        <p:grpSpPr>
          <a:xfrm>
            <a:off x="832181" y="6287049"/>
            <a:ext cx="10517006" cy="244865"/>
            <a:chOff x="832181" y="6287049"/>
            <a:chExt cx="10517006" cy="244865"/>
          </a:xfrm>
        </p:grpSpPr>
        <p:sp>
          <p:nvSpPr>
            <p:cNvPr id="5" name="object 4">
              <a:extLst>
                <a:ext uri="{FF2B5EF4-FFF2-40B4-BE49-F238E27FC236}">
                  <a16:creationId xmlns:a16="http://schemas.microsoft.com/office/drawing/2014/main" id="{05A2B04C-9EF3-F504-2A75-0578056F785D}"/>
                </a:ext>
              </a:extLst>
            </p:cNvPr>
            <p:cNvSpPr/>
            <p:nvPr/>
          </p:nvSpPr>
          <p:spPr>
            <a:xfrm>
              <a:off x="10512870" y="6355871"/>
              <a:ext cx="836317" cy="176043"/>
            </a:xfrm>
            <a:custGeom>
              <a:avLst/>
              <a:gdLst/>
              <a:ahLst/>
              <a:cxnLst/>
              <a:rect l="l" t="t" r="r" b="b"/>
              <a:pathLst>
                <a:path w="2431415" h="511810">
                  <a:moveTo>
                    <a:pt x="2099118" y="393700"/>
                  </a:moveTo>
                  <a:lnTo>
                    <a:pt x="1901494" y="393700"/>
                  </a:lnTo>
                  <a:lnTo>
                    <a:pt x="1902599" y="394970"/>
                  </a:lnTo>
                  <a:lnTo>
                    <a:pt x="1905812" y="394970"/>
                  </a:lnTo>
                  <a:lnTo>
                    <a:pt x="1906854" y="396240"/>
                  </a:lnTo>
                  <a:lnTo>
                    <a:pt x="1907882" y="396240"/>
                  </a:lnTo>
                  <a:lnTo>
                    <a:pt x="1908898" y="397510"/>
                  </a:lnTo>
                  <a:lnTo>
                    <a:pt x="2127719" y="511810"/>
                  </a:lnTo>
                  <a:lnTo>
                    <a:pt x="2135695" y="511810"/>
                  </a:lnTo>
                  <a:lnTo>
                    <a:pt x="2136406" y="510540"/>
                  </a:lnTo>
                  <a:lnTo>
                    <a:pt x="2137270" y="510540"/>
                  </a:lnTo>
                  <a:lnTo>
                    <a:pt x="2137841" y="509270"/>
                  </a:lnTo>
                  <a:lnTo>
                    <a:pt x="2138349" y="509270"/>
                  </a:lnTo>
                  <a:lnTo>
                    <a:pt x="2138781" y="508000"/>
                  </a:lnTo>
                  <a:lnTo>
                    <a:pt x="2139022" y="508000"/>
                  </a:lnTo>
                  <a:lnTo>
                    <a:pt x="2139226" y="506730"/>
                  </a:lnTo>
                  <a:lnTo>
                    <a:pt x="2139391" y="506730"/>
                  </a:lnTo>
                  <a:lnTo>
                    <a:pt x="2139569" y="505460"/>
                  </a:lnTo>
                  <a:lnTo>
                    <a:pt x="2139416" y="501650"/>
                  </a:lnTo>
                  <a:lnTo>
                    <a:pt x="2139251" y="501650"/>
                  </a:lnTo>
                  <a:lnTo>
                    <a:pt x="2099118" y="393700"/>
                  </a:lnTo>
                  <a:close/>
                </a:path>
                <a:path w="2431415" h="511810">
                  <a:moveTo>
                    <a:pt x="1634756" y="509270"/>
                  </a:moveTo>
                  <a:lnTo>
                    <a:pt x="1628533" y="509270"/>
                  </a:lnTo>
                  <a:lnTo>
                    <a:pt x="1629067" y="510540"/>
                  </a:lnTo>
                  <a:lnTo>
                    <a:pt x="1634210" y="510540"/>
                  </a:lnTo>
                  <a:lnTo>
                    <a:pt x="1634756" y="509270"/>
                  </a:lnTo>
                  <a:close/>
                </a:path>
                <a:path w="2431415" h="511810">
                  <a:moveTo>
                    <a:pt x="1953666" y="3810"/>
                  </a:moveTo>
                  <a:lnTo>
                    <a:pt x="1939747" y="3810"/>
                  </a:lnTo>
                  <a:lnTo>
                    <a:pt x="1624596" y="497840"/>
                  </a:lnTo>
                  <a:lnTo>
                    <a:pt x="1624190" y="499110"/>
                  </a:lnTo>
                  <a:lnTo>
                    <a:pt x="1623783" y="499110"/>
                  </a:lnTo>
                  <a:lnTo>
                    <a:pt x="1623637" y="500380"/>
                  </a:lnTo>
                  <a:lnTo>
                    <a:pt x="1623574" y="502920"/>
                  </a:lnTo>
                  <a:lnTo>
                    <a:pt x="1623656" y="504190"/>
                  </a:lnTo>
                  <a:lnTo>
                    <a:pt x="1623809" y="504190"/>
                  </a:lnTo>
                  <a:lnTo>
                    <a:pt x="1623999" y="505460"/>
                  </a:lnTo>
                  <a:lnTo>
                    <a:pt x="1624355" y="505460"/>
                  </a:lnTo>
                  <a:lnTo>
                    <a:pt x="1624952" y="506730"/>
                  </a:lnTo>
                  <a:lnTo>
                    <a:pt x="1625307" y="508000"/>
                  </a:lnTo>
                  <a:lnTo>
                    <a:pt x="1626323" y="508000"/>
                  </a:lnTo>
                  <a:lnTo>
                    <a:pt x="1627009" y="509270"/>
                  </a:lnTo>
                  <a:lnTo>
                    <a:pt x="1635290" y="509270"/>
                  </a:lnTo>
                  <a:lnTo>
                    <a:pt x="1879333" y="396240"/>
                  </a:lnTo>
                  <a:lnTo>
                    <a:pt x="1880374" y="396240"/>
                  </a:lnTo>
                  <a:lnTo>
                    <a:pt x="1881428" y="394970"/>
                  </a:lnTo>
                  <a:lnTo>
                    <a:pt x="1884667" y="394970"/>
                  </a:lnTo>
                  <a:lnTo>
                    <a:pt x="1885759" y="393700"/>
                  </a:lnTo>
                  <a:lnTo>
                    <a:pt x="2099118" y="393700"/>
                  </a:lnTo>
                  <a:lnTo>
                    <a:pt x="2072678" y="322580"/>
                  </a:lnTo>
                  <a:lnTo>
                    <a:pt x="2072347" y="321310"/>
                  </a:lnTo>
                  <a:lnTo>
                    <a:pt x="2072220" y="321310"/>
                  </a:lnTo>
                  <a:lnTo>
                    <a:pt x="2072005" y="320040"/>
                  </a:lnTo>
                  <a:lnTo>
                    <a:pt x="2072055" y="314960"/>
                  </a:lnTo>
                  <a:lnTo>
                    <a:pt x="2072144" y="313690"/>
                  </a:lnTo>
                  <a:lnTo>
                    <a:pt x="2072589" y="312420"/>
                  </a:lnTo>
                  <a:lnTo>
                    <a:pt x="2072970" y="311150"/>
                  </a:lnTo>
                  <a:lnTo>
                    <a:pt x="2073427" y="309880"/>
                  </a:lnTo>
                  <a:lnTo>
                    <a:pt x="2073681" y="309880"/>
                  </a:lnTo>
                  <a:lnTo>
                    <a:pt x="2074240" y="308610"/>
                  </a:lnTo>
                  <a:lnTo>
                    <a:pt x="2074887" y="307340"/>
                  </a:lnTo>
                  <a:lnTo>
                    <a:pt x="2075586" y="307340"/>
                  </a:lnTo>
                  <a:lnTo>
                    <a:pt x="2075954" y="306070"/>
                  </a:lnTo>
                  <a:lnTo>
                    <a:pt x="2076348" y="306070"/>
                  </a:lnTo>
                  <a:lnTo>
                    <a:pt x="2077161" y="304800"/>
                  </a:lnTo>
                  <a:lnTo>
                    <a:pt x="2078037" y="304800"/>
                  </a:lnTo>
                  <a:lnTo>
                    <a:pt x="2078964" y="303530"/>
                  </a:lnTo>
                  <a:lnTo>
                    <a:pt x="2079942" y="303530"/>
                  </a:lnTo>
                  <a:lnTo>
                    <a:pt x="2080958" y="302260"/>
                  </a:lnTo>
                  <a:lnTo>
                    <a:pt x="2427300" y="142240"/>
                  </a:lnTo>
                  <a:lnTo>
                    <a:pt x="2428265" y="140970"/>
                  </a:lnTo>
                  <a:lnTo>
                    <a:pt x="2428938" y="140970"/>
                  </a:lnTo>
                  <a:lnTo>
                    <a:pt x="2429548" y="139700"/>
                  </a:lnTo>
                  <a:lnTo>
                    <a:pt x="2430081" y="139700"/>
                  </a:lnTo>
                  <a:lnTo>
                    <a:pt x="2430399" y="138430"/>
                  </a:lnTo>
                  <a:lnTo>
                    <a:pt x="2430678" y="138430"/>
                  </a:lnTo>
                  <a:lnTo>
                    <a:pt x="2430919" y="137160"/>
                  </a:lnTo>
                  <a:lnTo>
                    <a:pt x="2431313" y="137160"/>
                  </a:lnTo>
                  <a:lnTo>
                    <a:pt x="2431338" y="132080"/>
                  </a:lnTo>
                  <a:lnTo>
                    <a:pt x="2431186" y="132080"/>
                  </a:lnTo>
                  <a:lnTo>
                    <a:pt x="2430983" y="130810"/>
                  </a:lnTo>
                  <a:lnTo>
                    <a:pt x="2430602" y="130810"/>
                  </a:lnTo>
                  <a:lnTo>
                    <a:pt x="2430322" y="129540"/>
                  </a:lnTo>
                  <a:lnTo>
                    <a:pt x="2429814" y="129540"/>
                  </a:lnTo>
                  <a:lnTo>
                    <a:pt x="2429243" y="128270"/>
                  </a:lnTo>
                  <a:lnTo>
                    <a:pt x="2428608" y="128270"/>
                  </a:lnTo>
                  <a:lnTo>
                    <a:pt x="2427668" y="127000"/>
                  </a:lnTo>
                  <a:lnTo>
                    <a:pt x="2426106" y="127000"/>
                  </a:lnTo>
                  <a:lnTo>
                    <a:pt x="2424988" y="125730"/>
                  </a:lnTo>
                  <a:lnTo>
                    <a:pt x="2005863" y="125730"/>
                  </a:lnTo>
                  <a:lnTo>
                    <a:pt x="2004771" y="124460"/>
                  </a:lnTo>
                  <a:lnTo>
                    <a:pt x="2003196" y="124460"/>
                  </a:lnTo>
                  <a:lnTo>
                    <a:pt x="2002688" y="123190"/>
                  </a:lnTo>
                  <a:lnTo>
                    <a:pt x="2001697" y="123190"/>
                  </a:lnTo>
                  <a:lnTo>
                    <a:pt x="2000758" y="121920"/>
                  </a:lnTo>
                  <a:lnTo>
                    <a:pt x="1999449" y="121920"/>
                  </a:lnTo>
                  <a:lnTo>
                    <a:pt x="1998637" y="120650"/>
                  </a:lnTo>
                  <a:lnTo>
                    <a:pt x="1998256" y="120650"/>
                  </a:lnTo>
                  <a:lnTo>
                    <a:pt x="1997202" y="118110"/>
                  </a:lnTo>
                  <a:lnTo>
                    <a:pt x="1996884" y="118110"/>
                  </a:lnTo>
                  <a:lnTo>
                    <a:pt x="1996300" y="116840"/>
                  </a:lnTo>
                  <a:lnTo>
                    <a:pt x="1996033" y="116840"/>
                  </a:lnTo>
                  <a:lnTo>
                    <a:pt x="1954593" y="5080"/>
                  </a:lnTo>
                  <a:lnTo>
                    <a:pt x="1954250" y="5080"/>
                  </a:lnTo>
                  <a:lnTo>
                    <a:pt x="1953666" y="3810"/>
                  </a:lnTo>
                  <a:close/>
                </a:path>
                <a:path w="2431415" h="511810">
                  <a:moveTo>
                    <a:pt x="444957" y="502920"/>
                  </a:moveTo>
                  <a:lnTo>
                    <a:pt x="45097" y="502920"/>
                  </a:lnTo>
                  <a:lnTo>
                    <a:pt x="48336" y="504190"/>
                  </a:lnTo>
                  <a:lnTo>
                    <a:pt x="444957" y="502920"/>
                  </a:lnTo>
                  <a:close/>
                </a:path>
                <a:path w="2431415" h="511810">
                  <a:moveTo>
                    <a:pt x="615670" y="502920"/>
                  </a:moveTo>
                  <a:lnTo>
                    <a:pt x="520611" y="502920"/>
                  </a:lnTo>
                  <a:lnTo>
                    <a:pt x="521271" y="504190"/>
                  </a:lnTo>
                  <a:lnTo>
                    <a:pt x="612216" y="504190"/>
                  </a:lnTo>
                  <a:lnTo>
                    <a:pt x="615670" y="502920"/>
                  </a:lnTo>
                  <a:close/>
                </a:path>
                <a:path w="2431415" h="511810">
                  <a:moveTo>
                    <a:pt x="1552511" y="502920"/>
                  </a:moveTo>
                  <a:lnTo>
                    <a:pt x="1152918" y="502920"/>
                  </a:lnTo>
                  <a:lnTo>
                    <a:pt x="1154645" y="504190"/>
                  </a:lnTo>
                  <a:lnTo>
                    <a:pt x="1552511" y="502920"/>
                  </a:lnTo>
                  <a:close/>
                </a:path>
                <a:path w="2431415" h="511810">
                  <a:moveTo>
                    <a:pt x="451078" y="501650"/>
                  </a:moveTo>
                  <a:lnTo>
                    <a:pt x="36956" y="501650"/>
                  </a:lnTo>
                  <a:lnTo>
                    <a:pt x="38569" y="502920"/>
                  </a:lnTo>
                  <a:lnTo>
                    <a:pt x="449046" y="502920"/>
                  </a:lnTo>
                  <a:lnTo>
                    <a:pt x="451078" y="501650"/>
                  </a:lnTo>
                  <a:close/>
                </a:path>
                <a:path w="2431415" h="511810">
                  <a:moveTo>
                    <a:pt x="625970" y="501650"/>
                  </a:moveTo>
                  <a:lnTo>
                    <a:pt x="518426" y="501650"/>
                  </a:lnTo>
                  <a:lnTo>
                    <a:pt x="518934" y="502920"/>
                  </a:lnTo>
                  <a:lnTo>
                    <a:pt x="622554" y="502920"/>
                  </a:lnTo>
                  <a:lnTo>
                    <a:pt x="625970" y="501650"/>
                  </a:lnTo>
                  <a:close/>
                </a:path>
                <a:path w="2431415" h="511810">
                  <a:moveTo>
                    <a:pt x="1559280" y="501650"/>
                  </a:moveTo>
                  <a:lnTo>
                    <a:pt x="1146124" y="501650"/>
                  </a:lnTo>
                  <a:lnTo>
                    <a:pt x="1147813" y="502920"/>
                  </a:lnTo>
                  <a:lnTo>
                    <a:pt x="1558175" y="502920"/>
                  </a:lnTo>
                  <a:lnTo>
                    <a:pt x="1559280" y="501650"/>
                  </a:lnTo>
                  <a:close/>
                </a:path>
                <a:path w="2431415" h="511810">
                  <a:moveTo>
                    <a:pt x="454063" y="500380"/>
                  </a:moveTo>
                  <a:lnTo>
                    <a:pt x="33718" y="500380"/>
                  </a:lnTo>
                  <a:lnTo>
                    <a:pt x="35331" y="501650"/>
                  </a:lnTo>
                  <a:lnTo>
                    <a:pt x="453072" y="501650"/>
                  </a:lnTo>
                  <a:lnTo>
                    <a:pt x="454063" y="500380"/>
                  </a:lnTo>
                  <a:close/>
                </a:path>
                <a:path w="2431415" h="511810">
                  <a:moveTo>
                    <a:pt x="632752" y="500380"/>
                  </a:moveTo>
                  <a:lnTo>
                    <a:pt x="517461" y="500380"/>
                  </a:lnTo>
                  <a:lnTo>
                    <a:pt x="517613" y="501650"/>
                  </a:lnTo>
                  <a:lnTo>
                    <a:pt x="629373" y="501650"/>
                  </a:lnTo>
                  <a:lnTo>
                    <a:pt x="632752" y="500380"/>
                  </a:lnTo>
                  <a:close/>
                </a:path>
                <a:path w="2431415" h="511810">
                  <a:moveTo>
                    <a:pt x="1562506" y="500380"/>
                  </a:moveTo>
                  <a:lnTo>
                    <a:pt x="1141171" y="500380"/>
                  </a:lnTo>
                  <a:lnTo>
                    <a:pt x="1142796" y="501650"/>
                  </a:lnTo>
                  <a:lnTo>
                    <a:pt x="1561439" y="501650"/>
                  </a:lnTo>
                  <a:lnTo>
                    <a:pt x="1562506" y="500380"/>
                  </a:lnTo>
                  <a:close/>
                </a:path>
                <a:path w="2431415" h="511810">
                  <a:moveTo>
                    <a:pt x="755510" y="11430"/>
                  </a:moveTo>
                  <a:lnTo>
                    <a:pt x="302361" y="11430"/>
                  </a:lnTo>
                  <a:lnTo>
                    <a:pt x="293319" y="15240"/>
                  </a:lnTo>
                  <a:lnTo>
                    <a:pt x="287451" y="17780"/>
                  </a:lnTo>
                  <a:lnTo>
                    <a:pt x="281736" y="20320"/>
                  </a:lnTo>
                  <a:lnTo>
                    <a:pt x="278942" y="21590"/>
                  </a:lnTo>
                  <a:lnTo>
                    <a:pt x="276212" y="24130"/>
                  </a:lnTo>
                  <a:lnTo>
                    <a:pt x="270929" y="26670"/>
                  </a:lnTo>
                  <a:lnTo>
                    <a:pt x="268389" y="29210"/>
                  </a:lnTo>
                  <a:lnTo>
                    <a:pt x="265912" y="31750"/>
                  </a:lnTo>
                  <a:lnTo>
                    <a:pt x="263499" y="33020"/>
                  </a:lnTo>
                  <a:lnTo>
                    <a:pt x="261162" y="35560"/>
                  </a:lnTo>
                  <a:lnTo>
                    <a:pt x="258914" y="38100"/>
                  </a:lnTo>
                  <a:lnTo>
                    <a:pt x="256743" y="39370"/>
                  </a:lnTo>
                  <a:lnTo>
                    <a:pt x="7746" y="426720"/>
                  </a:lnTo>
                  <a:lnTo>
                    <a:pt x="6096" y="429260"/>
                  </a:lnTo>
                  <a:lnTo>
                    <a:pt x="5334" y="430530"/>
                  </a:lnTo>
                  <a:lnTo>
                    <a:pt x="4622" y="431800"/>
                  </a:lnTo>
                  <a:lnTo>
                    <a:pt x="3937" y="434340"/>
                  </a:lnTo>
                  <a:lnTo>
                    <a:pt x="3314" y="435610"/>
                  </a:lnTo>
                  <a:lnTo>
                    <a:pt x="2730" y="436880"/>
                  </a:lnTo>
                  <a:lnTo>
                    <a:pt x="2197" y="438150"/>
                  </a:lnTo>
                  <a:lnTo>
                    <a:pt x="1714" y="440690"/>
                  </a:lnTo>
                  <a:lnTo>
                    <a:pt x="1295" y="441960"/>
                  </a:lnTo>
                  <a:lnTo>
                    <a:pt x="914" y="443230"/>
                  </a:lnTo>
                  <a:lnTo>
                    <a:pt x="596" y="445770"/>
                  </a:lnTo>
                  <a:lnTo>
                    <a:pt x="342" y="447040"/>
                  </a:lnTo>
                  <a:lnTo>
                    <a:pt x="139" y="448310"/>
                  </a:lnTo>
                  <a:lnTo>
                    <a:pt x="63" y="449580"/>
                  </a:lnTo>
                  <a:lnTo>
                    <a:pt x="0" y="457200"/>
                  </a:lnTo>
                  <a:lnTo>
                    <a:pt x="139" y="458470"/>
                  </a:lnTo>
                  <a:lnTo>
                    <a:pt x="342" y="461010"/>
                  </a:lnTo>
                  <a:lnTo>
                    <a:pt x="609" y="462280"/>
                  </a:lnTo>
                  <a:lnTo>
                    <a:pt x="927" y="463550"/>
                  </a:lnTo>
                  <a:lnTo>
                    <a:pt x="1295" y="466090"/>
                  </a:lnTo>
                  <a:lnTo>
                    <a:pt x="1727" y="467360"/>
                  </a:lnTo>
                  <a:lnTo>
                    <a:pt x="2197" y="468630"/>
                  </a:lnTo>
                  <a:lnTo>
                    <a:pt x="2730" y="469900"/>
                  </a:lnTo>
                  <a:lnTo>
                    <a:pt x="3302" y="472440"/>
                  </a:lnTo>
                  <a:lnTo>
                    <a:pt x="10502" y="483870"/>
                  </a:lnTo>
                  <a:lnTo>
                    <a:pt x="11556" y="486410"/>
                  </a:lnTo>
                  <a:lnTo>
                    <a:pt x="12649" y="486410"/>
                  </a:lnTo>
                  <a:lnTo>
                    <a:pt x="13792" y="487680"/>
                  </a:lnTo>
                  <a:lnTo>
                    <a:pt x="14973" y="488950"/>
                  </a:lnTo>
                  <a:lnTo>
                    <a:pt x="16205" y="490220"/>
                  </a:lnTo>
                  <a:lnTo>
                    <a:pt x="17475" y="491490"/>
                  </a:lnTo>
                  <a:lnTo>
                    <a:pt x="18796" y="492760"/>
                  </a:lnTo>
                  <a:lnTo>
                    <a:pt x="21539" y="495300"/>
                  </a:lnTo>
                  <a:lnTo>
                    <a:pt x="22974" y="495300"/>
                  </a:lnTo>
                  <a:lnTo>
                    <a:pt x="25920" y="497840"/>
                  </a:lnTo>
                  <a:lnTo>
                    <a:pt x="27431" y="497840"/>
                  </a:lnTo>
                  <a:lnTo>
                    <a:pt x="30543" y="500380"/>
                  </a:lnTo>
                  <a:lnTo>
                    <a:pt x="455993" y="500380"/>
                  </a:lnTo>
                  <a:lnTo>
                    <a:pt x="456933" y="499110"/>
                  </a:lnTo>
                  <a:lnTo>
                    <a:pt x="458787" y="499110"/>
                  </a:lnTo>
                  <a:lnTo>
                    <a:pt x="460540" y="497840"/>
                  </a:lnTo>
                  <a:lnTo>
                    <a:pt x="461391" y="496570"/>
                  </a:lnTo>
                  <a:lnTo>
                    <a:pt x="462216" y="496570"/>
                  </a:lnTo>
                  <a:lnTo>
                    <a:pt x="463016" y="495300"/>
                  </a:lnTo>
                  <a:lnTo>
                    <a:pt x="464553" y="494030"/>
                  </a:lnTo>
                  <a:lnTo>
                    <a:pt x="465277" y="492760"/>
                  </a:lnTo>
                  <a:lnTo>
                    <a:pt x="465975" y="492760"/>
                  </a:lnTo>
                  <a:lnTo>
                    <a:pt x="467283" y="490220"/>
                  </a:lnTo>
                  <a:lnTo>
                    <a:pt x="467893" y="490220"/>
                  </a:lnTo>
                  <a:lnTo>
                    <a:pt x="469036" y="487680"/>
                  </a:lnTo>
                  <a:lnTo>
                    <a:pt x="533107" y="387350"/>
                  </a:lnTo>
                  <a:lnTo>
                    <a:pt x="533438" y="387350"/>
                  </a:lnTo>
                  <a:lnTo>
                    <a:pt x="533730" y="386080"/>
                  </a:lnTo>
                  <a:lnTo>
                    <a:pt x="533857" y="386080"/>
                  </a:lnTo>
                  <a:lnTo>
                    <a:pt x="533717" y="383540"/>
                  </a:lnTo>
                  <a:lnTo>
                    <a:pt x="533438" y="383540"/>
                  </a:lnTo>
                  <a:lnTo>
                    <a:pt x="533107" y="382270"/>
                  </a:lnTo>
                  <a:lnTo>
                    <a:pt x="532587" y="382270"/>
                  </a:lnTo>
                  <a:lnTo>
                    <a:pt x="532345" y="381000"/>
                  </a:lnTo>
                  <a:lnTo>
                    <a:pt x="530123" y="381000"/>
                  </a:lnTo>
                  <a:lnTo>
                    <a:pt x="529272" y="379730"/>
                  </a:lnTo>
                  <a:lnTo>
                    <a:pt x="190601" y="379730"/>
                  </a:lnTo>
                  <a:lnTo>
                    <a:pt x="190055" y="378460"/>
                  </a:lnTo>
                  <a:lnTo>
                    <a:pt x="189369" y="378460"/>
                  </a:lnTo>
                  <a:lnTo>
                    <a:pt x="189001" y="377190"/>
                  </a:lnTo>
                  <a:lnTo>
                    <a:pt x="188658" y="377190"/>
                  </a:lnTo>
                  <a:lnTo>
                    <a:pt x="188518" y="375920"/>
                  </a:lnTo>
                  <a:lnTo>
                    <a:pt x="188391" y="375920"/>
                  </a:lnTo>
                  <a:lnTo>
                    <a:pt x="188709" y="373380"/>
                  </a:lnTo>
                  <a:lnTo>
                    <a:pt x="188912" y="373380"/>
                  </a:lnTo>
                  <a:lnTo>
                    <a:pt x="189166" y="372110"/>
                  </a:lnTo>
                  <a:lnTo>
                    <a:pt x="228866" y="309880"/>
                  </a:lnTo>
                  <a:lnTo>
                    <a:pt x="229958" y="309880"/>
                  </a:lnTo>
                  <a:lnTo>
                    <a:pt x="230543" y="308610"/>
                  </a:lnTo>
                  <a:lnTo>
                    <a:pt x="582777" y="308610"/>
                  </a:lnTo>
                  <a:lnTo>
                    <a:pt x="583552" y="307340"/>
                  </a:lnTo>
                  <a:lnTo>
                    <a:pt x="584758" y="307340"/>
                  </a:lnTo>
                  <a:lnTo>
                    <a:pt x="584974" y="306070"/>
                  </a:lnTo>
                  <a:lnTo>
                    <a:pt x="585279" y="306070"/>
                  </a:lnTo>
                  <a:lnTo>
                    <a:pt x="642531" y="215900"/>
                  </a:lnTo>
                  <a:lnTo>
                    <a:pt x="642975" y="215900"/>
                  </a:lnTo>
                  <a:lnTo>
                    <a:pt x="643102" y="214630"/>
                  </a:lnTo>
                  <a:lnTo>
                    <a:pt x="642810" y="212090"/>
                  </a:lnTo>
                  <a:lnTo>
                    <a:pt x="642531" y="212090"/>
                  </a:lnTo>
                  <a:lnTo>
                    <a:pt x="642353" y="210820"/>
                  </a:lnTo>
                  <a:lnTo>
                    <a:pt x="641718" y="210820"/>
                  </a:lnTo>
                  <a:lnTo>
                    <a:pt x="641197" y="209550"/>
                  </a:lnTo>
                  <a:lnTo>
                    <a:pt x="301396" y="209550"/>
                  </a:lnTo>
                  <a:lnTo>
                    <a:pt x="300913" y="208280"/>
                  </a:lnTo>
                  <a:lnTo>
                    <a:pt x="299173" y="208280"/>
                  </a:lnTo>
                  <a:lnTo>
                    <a:pt x="298932" y="207010"/>
                  </a:lnTo>
                  <a:lnTo>
                    <a:pt x="298323" y="207010"/>
                  </a:lnTo>
                  <a:lnTo>
                    <a:pt x="298018" y="205740"/>
                  </a:lnTo>
                  <a:lnTo>
                    <a:pt x="297764" y="205740"/>
                  </a:lnTo>
                  <a:lnTo>
                    <a:pt x="297891" y="203200"/>
                  </a:lnTo>
                  <a:lnTo>
                    <a:pt x="298157" y="201930"/>
                  </a:lnTo>
                  <a:lnTo>
                    <a:pt x="298411" y="201930"/>
                  </a:lnTo>
                  <a:lnTo>
                    <a:pt x="339712" y="137160"/>
                  </a:lnTo>
                  <a:lnTo>
                    <a:pt x="340156" y="135890"/>
                  </a:lnTo>
                  <a:lnTo>
                    <a:pt x="341541" y="135890"/>
                  </a:lnTo>
                  <a:lnTo>
                    <a:pt x="342011" y="134620"/>
                  </a:lnTo>
                  <a:lnTo>
                    <a:pt x="694397" y="134620"/>
                  </a:lnTo>
                  <a:lnTo>
                    <a:pt x="694969" y="133350"/>
                  </a:lnTo>
                  <a:lnTo>
                    <a:pt x="695706" y="133350"/>
                  </a:lnTo>
                  <a:lnTo>
                    <a:pt x="696112" y="132080"/>
                  </a:lnTo>
                  <a:lnTo>
                    <a:pt x="759472" y="33020"/>
                  </a:lnTo>
                  <a:lnTo>
                    <a:pt x="759993" y="31750"/>
                  </a:lnTo>
                  <a:lnTo>
                    <a:pt x="760463" y="31750"/>
                  </a:lnTo>
                  <a:lnTo>
                    <a:pt x="760869" y="30480"/>
                  </a:lnTo>
                  <a:lnTo>
                    <a:pt x="761047" y="29210"/>
                  </a:lnTo>
                  <a:lnTo>
                    <a:pt x="761339" y="29210"/>
                  </a:lnTo>
                  <a:lnTo>
                    <a:pt x="761466" y="27940"/>
                  </a:lnTo>
                  <a:lnTo>
                    <a:pt x="761657" y="26670"/>
                  </a:lnTo>
                  <a:lnTo>
                    <a:pt x="761657" y="22860"/>
                  </a:lnTo>
                  <a:lnTo>
                    <a:pt x="761466" y="21590"/>
                  </a:lnTo>
                  <a:lnTo>
                    <a:pt x="761199" y="20320"/>
                  </a:lnTo>
                  <a:lnTo>
                    <a:pt x="760869" y="19050"/>
                  </a:lnTo>
                  <a:lnTo>
                    <a:pt x="760247" y="17780"/>
                  </a:lnTo>
                  <a:lnTo>
                    <a:pt x="759764" y="16510"/>
                  </a:lnTo>
                  <a:lnTo>
                    <a:pt x="759218" y="15240"/>
                  </a:lnTo>
                  <a:lnTo>
                    <a:pt x="758609" y="15240"/>
                  </a:lnTo>
                  <a:lnTo>
                    <a:pt x="757923" y="13970"/>
                  </a:lnTo>
                  <a:lnTo>
                    <a:pt x="757186" y="12700"/>
                  </a:lnTo>
                  <a:lnTo>
                    <a:pt x="756373" y="12700"/>
                  </a:lnTo>
                  <a:lnTo>
                    <a:pt x="755510" y="11430"/>
                  </a:lnTo>
                  <a:close/>
                </a:path>
                <a:path w="2431415" h="511810">
                  <a:moveTo>
                    <a:pt x="1310068" y="11430"/>
                  </a:moveTo>
                  <a:lnTo>
                    <a:pt x="856830" y="11430"/>
                  </a:lnTo>
                  <a:lnTo>
                    <a:pt x="843813" y="16510"/>
                  </a:lnTo>
                  <a:lnTo>
                    <a:pt x="837577" y="19050"/>
                  </a:lnTo>
                  <a:lnTo>
                    <a:pt x="834542" y="21590"/>
                  </a:lnTo>
                  <a:lnTo>
                    <a:pt x="831557" y="22860"/>
                  </a:lnTo>
                  <a:lnTo>
                    <a:pt x="828649" y="25400"/>
                  </a:lnTo>
                  <a:lnTo>
                    <a:pt x="825804" y="26670"/>
                  </a:lnTo>
                  <a:lnTo>
                    <a:pt x="823023" y="29210"/>
                  </a:lnTo>
                  <a:lnTo>
                    <a:pt x="799782" y="54610"/>
                  </a:lnTo>
                  <a:lnTo>
                    <a:pt x="517779" y="496570"/>
                  </a:lnTo>
                  <a:lnTo>
                    <a:pt x="517258" y="496570"/>
                  </a:lnTo>
                  <a:lnTo>
                    <a:pt x="517194" y="499110"/>
                  </a:lnTo>
                  <a:lnTo>
                    <a:pt x="517271" y="500380"/>
                  </a:lnTo>
                  <a:lnTo>
                    <a:pt x="636092" y="500380"/>
                  </a:lnTo>
                  <a:lnTo>
                    <a:pt x="649109" y="495300"/>
                  </a:lnTo>
                  <a:lnTo>
                    <a:pt x="655345" y="492760"/>
                  </a:lnTo>
                  <a:lnTo>
                    <a:pt x="658380" y="490220"/>
                  </a:lnTo>
                  <a:lnTo>
                    <a:pt x="661352" y="488950"/>
                  </a:lnTo>
                  <a:lnTo>
                    <a:pt x="664273" y="486410"/>
                  </a:lnTo>
                  <a:lnTo>
                    <a:pt x="667118" y="485140"/>
                  </a:lnTo>
                  <a:lnTo>
                    <a:pt x="669899" y="482600"/>
                  </a:lnTo>
                  <a:lnTo>
                    <a:pt x="691235" y="459740"/>
                  </a:lnTo>
                  <a:lnTo>
                    <a:pt x="693140" y="457200"/>
                  </a:lnTo>
                  <a:lnTo>
                    <a:pt x="897813" y="137160"/>
                  </a:lnTo>
                  <a:lnTo>
                    <a:pt x="898258" y="135890"/>
                  </a:lnTo>
                  <a:lnTo>
                    <a:pt x="899642" y="135890"/>
                  </a:lnTo>
                  <a:lnTo>
                    <a:pt x="900125" y="134620"/>
                  </a:lnTo>
                  <a:lnTo>
                    <a:pt x="1249011" y="134620"/>
                  </a:lnTo>
                  <a:lnTo>
                    <a:pt x="1313815" y="33020"/>
                  </a:lnTo>
                  <a:lnTo>
                    <a:pt x="1314361" y="31750"/>
                  </a:lnTo>
                  <a:lnTo>
                    <a:pt x="1314615" y="31750"/>
                  </a:lnTo>
                  <a:lnTo>
                    <a:pt x="1315059" y="30480"/>
                  </a:lnTo>
                  <a:lnTo>
                    <a:pt x="1315427" y="29210"/>
                  </a:lnTo>
                  <a:lnTo>
                    <a:pt x="1315720" y="27940"/>
                  </a:lnTo>
                  <a:lnTo>
                    <a:pt x="1315935" y="26670"/>
                  </a:lnTo>
                  <a:lnTo>
                    <a:pt x="1316075" y="26670"/>
                  </a:lnTo>
                  <a:lnTo>
                    <a:pt x="1315923" y="21590"/>
                  </a:lnTo>
                  <a:lnTo>
                    <a:pt x="1315707" y="21590"/>
                  </a:lnTo>
                  <a:lnTo>
                    <a:pt x="1315415" y="20320"/>
                  </a:lnTo>
                  <a:lnTo>
                    <a:pt x="1315046" y="19050"/>
                  </a:lnTo>
                  <a:lnTo>
                    <a:pt x="1314602" y="17780"/>
                  </a:lnTo>
                  <a:lnTo>
                    <a:pt x="1314081" y="16510"/>
                  </a:lnTo>
                  <a:lnTo>
                    <a:pt x="1313497" y="15240"/>
                  </a:lnTo>
                  <a:lnTo>
                    <a:pt x="1312837" y="15240"/>
                  </a:lnTo>
                  <a:lnTo>
                    <a:pt x="1312113" y="13970"/>
                  </a:lnTo>
                  <a:lnTo>
                    <a:pt x="1311338" y="12700"/>
                  </a:lnTo>
                  <a:lnTo>
                    <a:pt x="1310932" y="12700"/>
                  </a:lnTo>
                  <a:lnTo>
                    <a:pt x="1310068" y="11430"/>
                  </a:lnTo>
                  <a:close/>
                </a:path>
                <a:path w="2431415" h="511810">
                  <a:moveTo>
                    <a:pt x="1565605" y="499110"/>
                  </a:moveTo>
                  <a:lnTo>
                    <a:pt x="1137958" y="499110"/>
                  </a:lnTo>
                  <a:lnTo>
                    <a:pt x="1139545" y="500380"/>
                  </a:lnTo>
                  <a:lnTo>
                    <a:pt x="1564589" y="500380"/>
                  </a:lnTo>
                  <a:lnTo>
                    <a:pt x="1565605" y="499110"/>
                  </a:lnTo>
                  <a:close/>
                </a:path>
                <a:path w="2431415" h="511810">
                  <a:moveTo>
                    <a:pt x="1569440" y="496570"/>
                  </a:moveTo>
                  <a:lnTo>
                    <a:pt x="1133335" y="496570"/>
                  </a:lnTo>
                  <a:lnTo>
                    <a:pt x="1136396" y="499110"/>
                  </a:lnTo>
                  <a:lnTo>
                    <a:pt x="1566595" y="499110"/>
                  </a:lnTo>
                  <a:lnTo>
                    <a:pt x="1567561" y="497840"/>
                  </a:lnTo>
                  <a:lnTo>
                    <a:pt x="1568513" y="497840"/>
                  </a:lnTo>
                  <a:lnTo>
                    <a:pt x="1569440" y="496570"/>
                  </a:lnTo>
                  <a:close/>
                </a:path>
                <a:path w="2431415" h="511810">
                  <a:moveTo>
                    <a:pt x="1863458" y="11430"/>
                  </a:moveTo>
                  <a:lnTo>
                    <a:pt x="1410665" y="11430"/>
                  </a:lnTo>
                  <a:lnTo>
                    <a:pt x="1397647" y="16510"/>
                  </a:lnTo>
                  <a:lnTo>
                    <a:pt x="1391412" y="19050"/>
                  </a:lnTo>
                  <a:lnTo>
                    <a:pt x="1388376" y="21590"/>
                  </a:lnTo>
                  <a:lnTo>
                    <a:pt x="1385404" y="22860"/>
                  </a:lnTo>
                  <a:lnTo>
                    <a:pt x="1382496" y="25400"/>
                  </a:lnTo>
                  <a:lnTo>
                    <a:pt x="1379639" y="26670"/>
                  </a:lnTo>
                  <a:lnTo>
                    <a:pt x="1376870" y="29210"/>
                  </a:lnTo>
                  <a:lnTo>
                    <a:pt x="1353616" y="54610"/>
                  </a:lnTo>
                  <a:lnTo>
                    <a:pt x="1115898" y="426720"/>
                  </a:lnTo>
                  <a:lnTo>
                    <a:pt x="1114996" y="427990"/>
                  </a:lnTo>
                  <a:lnTo>
                    <a:pt x="1114145" y="429260"/>
                  </a:lnTo>
                  <a:lnTo>
                    <a:pt x="1113345" y="431800"/>
                  </a:lnTo>
                  <a:lnTo>
                    <a:pt x="1112596" y="433070"/>
                  </a:lnTo>
                  <a:lnTo>
                    <a:pt x="1111897" y="434340"/>
                  </a:lnTo>
                  <a:lnTo>
                    <a:pt x="1111262" y="435610"/>
                  </a:lnTo>
                  <a:lnTo>
                    <a:pt x="1110678" y="438150"/>
                  </a:lnTo>
                  <a:lnTo>
                    <a:pt x="1110157" y="439420"/>
                  </a:lnTo>
                  <a:lnTo>
                    <a:pt x="1109687" y="440690"/>
                  </a:lnTo>
                  <a:lnTo>
                    <a:pt x="1109281" y="441960"/>
                  </a:lnTo>
                  <a:lnTo>
                    <a:pt x="1108925" y="444500"/>
                  </a:lnTo>
                  <a:lnTo>
                    <a:pt x="1108633" y="445770"/>
                  </a:lnTo>
                  <a:lnTo>
                    <a:pt x="1108392" y="447040"/>
                  </a:lnTo>
                  <a:lnTo>
                    <a:pt x="1108214" y="449580"/>
                  </a:lnTo>
                  <a:lnTo>
                    <a:pt x="1108163" y="457200"/>
                  </a:lnTo>
                  <a:lnTo>
                    <a:pt x="1108227" y="458470"/>
                  </a:lnTo>
                  <a:lnTo>
                    <a:pt x="1108405" y="459740"/>
                  </a:lnTo>
                  <a:lnTo>
                    <a:pt x="1108646" y="461010"/>
                  </a:lnTo>
                  <a:lnTo>
                    <a:pt x="1108938" y="463550"/>
                  </a:lnTo>
                  <a:lnTo>
                    <a:pt x="1109294" y="464820"/>
                  </a:lnTo>
                  <a:lnTo>
                    <a:pt x="1109713" y="466090"/>
                  </a:lnTo>
                  <a:lnTo>
                    <a:pt x="1110195" y="468630"/>
                  </a:lnTo>
                  <a:lnTo>
                    <a:pt x="1110716" y="469900"/>
                  </a:lnTo>
                  <a:lnTo>
                    <a:pt x="1111300" y="471170"/>
                  </a:lnTo>
                  <a:lnTo>
                    <a:pt x="1111948" y="472440"/>
                  </a:lnTo>
                  <a:lnTo>
                    <a:pt x="1112647" y="474980"/>
                  </a:lnTo>
                  <a:lnTo>
                    <a:pt x="1113383" y="476250"/>
                  </a:lnTo>
                  <a:lnTo>
                    <a:pt x="1114196" y="477520"/>
                  </a:lnTo>
                  <a:lnTo>
                    <a:pt x="1115047" y="478790"/>
                  </a:lnTo>
                  <a:lnTo>
                    <a:pt x="1115961" y="480060"/>
                  </a:lnTo>
                  <a:lnTo>
                    <a:pt x="1116914" y="482600"/>
                  </a:lnTo>
                  <a:lnTo>
                    <a:pt x="1126236" y="492760"/>
                  </a:lnTo>
                  <a:lnTo>
                    <a:pt x="1127582" y="492760"/>
                  </a:lnTo>
                  <a:lnTo>
                    <a:pt x="1128966" y="494030"/>
                  </a:lnTo>
                  <a:lnTo>
                    <a:pt x="1131849" y="496570"/>
                  </a:lnTo>
                  <a:lnTo>
                    <a:pt x="1570342" y="496570"/>
                  </a:lnTo>
                  <a:lnTo>
                    <a:pt x="1572069" y="494030"/>
                  </a:lnTo>
                  <a:lnTo>
                    <a:pt x="1572882" y="494030"/>
                  </a:lnTo>
                  <a:lnTo>
                    <a:pt x="1573682" y="492760"/>
                  </a:lnTo>
                  <a:lnTo>
                    <a:pt x="1574444" y="491490"/>
                  </a:lnTo>
                  <a:lnTo>
                    <a:pt x="1575181" y="491490"/>
                  </a:lnTo>
                  <a:lnTo>
                    <a:pt x="1576552" y="488950"/>
                  </a:lnTo>
                  <a:lnTo>
                    <a:pt x="1577187" y="487680"/>
                  </a:lnTo>
                  <a:lnTo>
                    <a:pt x="1646113" y="379730"/>
                  </a:lnTo>
                  <a:lnTo>
                    <a:pt x="1299349" y="379730"/>
                  </a:lnTo>
                  <a:lnTo>
                    <a:pt x="1298854" y="378460"/>
                  </a:lnTo>
                  <a:lnTo>
                    <a:pt x="1298422" y="378460"/>
                  </a:lnTo>
                  <a:lnTo>
                    <a:pt x="1298079" y="377190"/>
                  </a:lnTo>
                  <a:lnTo>
                    <a:pt x="1297762" y="377190"/>
                  </a:lnTo>
                  <a:lnTo>
                    <a:pt x="1297635" y="375920"/>
                  </a:lnTo>
                  <a:lnTo>
                    <a:pt x="1297762" y="373380"/>
                  </a:lnTo>
                  <a:lnTo>
                    <a:pt x="1298232" y="373380"/>
                  </a:lnTo>
                  <a:lnTo>
                    <a:pt x="1448866" y="137160"/>
                  </a:lnTo>
                  <a:lnTo>
                    <a:pt x="1449311" y="135890"/>
                  </a:lnTo>
                  <a:lnTo>
                    <a:pt x="1450695" y="135890"/>
                  </a:lnTo>
                  <a:lnTo>
                    <a:pt x="1451178" y="134620"/>
                  </a:lnTo>
                  <a:lnTo>
                    <a:pt x="1802549" y="134620"/>
                  </a:lnTo>
                  <a:lnTo>
                    <a:pt x="1803120" y="133350"/>
                  </a:lnTo>
                  <a:lnTo>
                    <a:pt x="1803755" y="133350"/>
                  </a:lnTo>
                  <a:lnTo>
                    <a:pt x="1804276" y="132080"/>
                  </a:lnTo>
                  <a:lnTo>
                    <a:pt x="1867357" y="34290"/>
                  </a:lnTo>
                  <a:lnTo>
                    <a:pt x="1867941" y="33020"/>
                  </a:lnTo>
                  <a:lnTo>
                    <a:pt x="1868449" y="31750"/>
                  </a:lnTo>
                  <a:lnTo>
                    <a:pt x="1868893" y="30480"/>
                  </a:lnTo>
                  <a:lnTo>
                    <a:pt x="1869262" y="29210"/>
                  </a:lnTo>
                  <a:lnTo>
                    <a:pt x="1869427" y="29210"/>
                  </a:lnTo>
                  <a:lnTo>
                    <a:pt x="1869681" y="27940"/>
                  </a:lnTo>
                  <a:lnTo>
                    <a:pt x="1869859" y="26670"/>
                  </a:lnTo>
                  <a:lnTo>
                    <a:pt x="1869668" y="21590"/>
                  </a:lnTo>
                  <a:lnTo>
                    <a:pt x="1869414" y="20320"/>
                  </a:lnTo>
                  <a:lnTo>
                    <a:pt x="1869071" y="19050"/>
                  </a:lnTo>
                  <a:lnTo>
                    <a:pt x="1868881" y="19050"/>
                  </a:lnTo>
                  <a:lnTo>
                    <a:pt x="1868436" y="17780"/>
                  </a:lnTo>
                  <a:lnTo>
                    <a:pt x="1867916" y="16510"/>
                  </a:lnTo>
                  <a:lnTo>
                    <a:pt x="1867331" y="15240"/>
                  </a:lnTo>
                  <a:lnTo>
                    <a:pt x="1867014" y="15240"/>
                  </a:lnTo>
                  <a:lnTo>
                    <a:pt x="1866328" y="13970"/>
                  </a:lnTo>
                  <a:lnTo>
                    <a:pt x="1865960" y="13970"/>
                  </a:lnTo>
                  <a:lnTo>
                    <a:pt x="1864766" y="12700"/>
                  </a:lnTo>
                  <a:lnTo>
                    <a:pt x="1864347" y="12700"/>
                  </a:lnTo>
                  <a:lnTo>
                    <a:pt x="1863458" y="11430"/>
                  </a:lnTo>
                  <a:close/>
                </a:path>
                <a:path w="2431415" h="511810">
                  <a:moveTo>
                    <a:pt x="1047432" y="433070"/>
                  </a:moveTo>
                  <a:lnTo>
                    <a:pt x="787857" y="433070"/>
                  </a:lnTo>
                  <a:lnTo>
                    <a:pt x="788454" y="434340"/>
                  </a:lnTo>
                  <a:lnTo>
                    <a:pt x="1046302" y="434340"/>
                  </a:lnTo>
                  <a:lnTo>
                    <a:pt x="1047432" y="433070"/>
                  </a:lnTo>
                  <a:close/>
                </a:path>
                <a:path w="2431415" h="511810">
                  <a:moveTo>
                    <a:pt x="1058887" y="427990"/>
                  </a:moveTo>
                  <a:lnTo>
                    <a:pt x="785812" y="427990"/>
                  </a:lnTo>
                  <a:lnTo>
                    <a:pt x="785660" y="429260"/>
                  </a:lnTo>
                  <a:lnTo>
                    <a:pt x="785964" y="431800"/>
                  </a:lnTo>
                  <a:lnTo>
                    <a:pt x="786257" y="431800"/>
                  </a:lnTo>
                  <a:lnTo>
                    <a:pt x="786625" y="433070"/>
                  </a:lnTo>
                  <a:lnTo>
                    <a:pt x="1050747" y="433070"/>
                  </a:lnTo>
                  <a:lnTo>
                    <a:pt x="1051826" y="431800"/>
                  </a:lnTo>
                  <a:lnTo>
                    <a:pt x="1053934" y="430530"/>
                  </a:lnTo>
                  <a:lnTo>
                    <a:pt x="1055966" y="430530"/>
                  </a:lnTo>
                  <a:lnTo>
                    <a:pt x="1056970" y="429260"/>
                  </a:lnTo>
                  <a:lnTo>
                    <a:pt x="1057935" y="429260"/>
                  </a:lnTo>
                  <a:lnTo>
                    <a:pt x="1058887" y="427990"/>
                  </a:lnTo>
                  <a:close/>
                </a:path>
                <a:path w="2431415" h="511810">
                  <a:moveTo>
                    <a:pt x="1249011" y="134620"/>
                  </a:moveTo>
                  <a:lnTo>
                    <a:pt x="1091425" y="134620"/>
                  </a:lnTo>
                  <a:lnTo>
                    <a:pt x="1091895" y="135890"/>
                  </a:lnTo>
                  <a:lnTo>
                    <a:pt x="1093279" y="135890"/>
                  </a:lnTo>
                  <a:lnTo>
                    <a:pt x="1093724" y="137160"/>
                  </a:lnTo>
                  <a:lnTo>
                    <a:pt x="1094244" y="137160"/>
                  </a:lnTo>
                  <a:lnTo>
                    <a:pt x="1094384" y="138430"/>
                  </a:lnTo>
                  <a:lnTo>
                    <a:pt x="1094536" y="138430"/>
                  </a:lnTo>
                  <a:lnTo>
                    <a:pt x="1094689" y="139700"/>
                  </a:lnTo>
                  <a:lnTo>
                    <a:pt x="1094536" y="140970"/>
                  </a:lnTo>
                  <a:lnTo>
                    <a:pt x="1094384" y="140970"/>
                  </a:lnTo>
                  <a:lnTo>
                    <a:pt x="1094257" y="142240"/>
                  </a:lnTo>
                  <a:lnTo>
                    <a:pt x="1094105" y="142240"/>
                  </a:lnTo>
                  <a:lnTo>
                    <a:pt x="984326" y="313690"/>
                  </a:lnTo>
                  <a:lnTo>
                    <a:pt x="983881" y="314960"/>
                  </a:lnTo>
                  <a:lnTo>
                    <a:pt x="982802" y="314960"/>
                  </a:lnTo>
                  <a:lnTo>
                    <a:pt x="982179" y="316230"/>
                  </a:lnTo>
                  <a:lnTo>
                    <a:pt x="857796" y="316230"/>
                  </a:lnTo>
                  <a:lnTo>
                    <a:pt x="857186" y="317500"/>
                  </a:lnTo>
                  <a:lnTo>
                    <a:pt x="855903" y="317500"/>
                  </a:lnTo>
                  <a:lnTo>
                    <a:pt x="855611" y="318770"/>
                  </a:lnTo>
                  <a:lnTo>
                    <a:pt x="786244" y="426720"/>
                  </a:lnTo>
                  <a:lnTo>
                    <a:pt x="786091" y="427990"/>
                  </a:lnTo>
                  <a:lnTo>
                    <a:pt x="1059815" y="427990"/>
                  </a:lnTo>
                  <a:lnTo>
                    <a:pt x="1060716" y="426720"/>
                  </a:lnTo>
                  <a:lnTo>
                    <a:pt x="1061580" y="425450"/>
                  </a:lnTo>
                  <a:lnTo>
                    <a:pt x="1062431" y="425450"/>
                  </a:lnTo>
                  <a:lnTo>
                    <a:pt x="1063256" y="424180"/>
                  </a:lnTo>
                  <a:lnTo>
                    <a:pt x="1064056" y="424180"/>
                  </a:lnTo>
                  <a:lnTo>
                    <a:pt x="1065555" y="421640"/>
                  </a:lnTo>
                  <a:lnTo>
                    <a:pt x="1066253" y="420370"/>
                  </a:lnTo>
                  <a:lnTo>
                    <a:pt x="1066927" y="420370"/>
                  </a:lnTo>
                  <a:lnTo>
                    <a:pt x="1067562" y="419100"/>
                  </a:lnTo>
                  <a:lnTo>
                    <a:pt x="1249011" y="134620"/>
                  </a:lnTo>
                  <a:close/>
                </a:path>
                <a:path w="2431415" h="511810">
                  <a:moveTo>
                    <a:pt x="1755406" y="203200"/>
                  </a:moveTo>
                  <a:lnTo>
                    <a:pt x="1523060" y="203200"/>
                  </a:lnTo>
                  <a:lnTo>
                    <a:pt x="1455991" y="308610"/>
                  </a:lnTo>
                  <a:lnTo>
                    <a:pt x="1455674" y="308610"/>
                  </a:lnTo>
                  <a:lnTo>
                    <a:pt x="1455534" y="309880"/>
                  </a:lnTo>
                  <a:lnTo>
                    <a:pt x="1455381" y="309880"/>
                  </a:lnTo>
                  <a:lnTo>
                    <a:pt x="1455229" y="311150"/>
                  </a:lnTo>
                  <a:lnTo>
                    <a:pt x="1455381" y="312420"/>
                  </a:lnTo>
                  <a:lnTo>
                    <a:pt x="1455547" y="312420"/>
                  </a:lnTo>
                  <a:lnTo>
                    <a:pt x="1455750" y="313690"/>
                  </a:lnTo>
                  <a:lnTo>
                    <a:pt x="1456296" y="313690"/>
                  </a:lnTo>
                  <a:lnTo>
                    <a:pt x="1456766" y="314960"/>
                  </a:lnTo>
                  <a:lnTo>
                    <a:pt x="1457871" y="314960"/>
                  </a:lnTo>
                  <a:lnTo>
                    <a:pt x="1458188" y="316230"/>
                  </a:lnTo>
                  <a:lnTo>
                    <a:pt x="1533474" y="316230"/>
                  </a:lnTo>
                  <a:lnTo>
                    <a:pt x="1534058" y="317500"/>
                  </a:lnTo>
                  <a:lnTo>
                    <a:pt x="1534820" y="317500"/>
                  </a:lnTo>
                  <a:lnTo>
                    <a:pt x="1535239" y="318770"/>
                  </a:lnTo>
                  <a:lnTo>
                    <a:pt x="1535734" y="318770"/>
                  </a:lnTo>
                  <a:lnTo>
                    <a:pt x="1535912" y="320040"/>
                  </a:lnTo>
                  <a:lnTo>
                    <a:pt x="1535976" y="321310"/>
                  </a:lnTo>
                  <a:lnTo>
                    <a:pt x="1535912" y="322580"/>
                  </a:lnTo>
                  <a:lnTo>
                    <a:pt x="1535747" y="322580"/>
                  </a:lnTo>
                  <a:lnTo>
                    <a:pt x="1535353" y="323850"/>
                  </a:lnTo>
                  <a:lnTo>
                    <a:pt x="1500543" y="378460"/>
                  </a:lnTo>
                  <a:lnTo>
                    <a:pt x="1499971" y="378460"/>
                  </a:lnTo>
                  <a:lnTo>
                    <a:pt x="1499717" y="379730"/>
                  </a:lnTo>
                  <a:lnTo>
                    <a:pt x="1646113" y="379730"/>
                  </a:lnTo>
                  <a:lnTo>
                    <a:pt x="1755584" y="208280"/>
                  </a:lnTo>
                  <a:lnTo>
                    <a:pt x="1756029" y="208280"/>
                  </a:lnTo>
                  <a:lnTo>
                    <a:pt x="1756156" y="207010"/>
                  </a:lnTo>
                  <a:lnTo>
                    <a:pt x="1755863" y="204470"/>
                  </a:lnTo>
                  <a:lnTo>
                    <a:pt x="1755571" y="204470"/>
                  </a:lnTo>
                  <a:lnTo>
                    <a:pt x="1755406" y="203200"/>
                  </a:lnTo>
                  <a:close/>
                </a:path>
                <a:path w="2431415" h="511810">
                  <a:moveTo>
                    <a:pt x="1753971" y="201930"/>
                  </a:moveTo>
                  <a:lnTo>
                    <a:pt x="1524025" y="201930"/>
                  </a:lnTo>
                  <a:lnTo>
                    <a:pt x="1523758" y="203200"/>
                  </a:lnTo>
                  <a:lnTo>
                    <a:pt x="1754517" y="203200"/>
                  </a:lnTo>
                  <a:lnTo>
                    <a:pt x="1753971" y="201930"/>
                  </a:lnTo>
                  <a:close/>
                </a:path>
                <a:path w="2431415" h="511810">
                  <a:moveTo>
                    <a:pt x="754126" y="10160"/>
                  </a:moveTo>
                  <a:lnTo>
                    <a:pt x="308470" y="10160"/>
                  </a:lnTo>
                  <a:lnTo>
                    <a:pt x="305409" y="11430"/>
                  </a:lnTo>
                  <a:lnTo>
                    <a:pt x="754595" y="11430"/>
                  </a:lnTo>
                  <a:lnTo>
                    <a:pt x="754126" y="10160"/>
                  </a:lnTo>
                  <a:close/>
                </a:path>
                <a:path w="2431415" h="511810">
                  <a:moveTo>
                    <a:pt x="1308201" y="10160"/>
                  </a:moveTo>
                  <a:lnTo>
                    <a:pt x="863549" y="10160"/>
                  </a:lnTo>
                  <a:lnTo>
                    <a:pt x="860171" y="11430"/>
                  </a:lnTo>
                  <a:lnTo>
                    <a:pt x="1309154" y="11430"/>
                  </a:lnTo>
                  <a:lnTo>
                    <a:pt x="1308201" y="10160"/>
                  </a:lnTo>
                  <a:close/>
                </a:path>
                <a:path w="2431415" h="511810">
                  <a:moveTo>
                    <a:pt x="1861540" y="10160"/>
                  </a:moveTo>
                  <a:lnTo>
                    <a:pt x="1417383" y="10160"/>
                  </a:lnTo>
                  <a:lnTo>
                    <a:pt x="1414005" y="11430"/>
                  </a:lnTo>
                  <a:lnTo>
                    <a:pt x="1863001" y="11430"/>
                  </a:lnTo>
                  <a:lnTo>
                    <a:pt x="1861540" y="10160"/>
                  </a:lnTo>
                  <a:close/>
                </a:path>
                <a:path w="2431415" h="511810">
                  <a:moveTo>
                    <a:pt x="751065" y="8890"/>
                  </a:moveTo>
                  <a:lnTo>
                    <a:pt x="314617" y="8890"/>
                  </a:lnTo>
                  <a:lnTo>
                    <a:pt x="311531" y="10160"/>
                  </a:lnTo>
                  <a:lnTo>
                    <a:pt x="752119" y="10160"/>
                  </a:lnTo>
                  <a:lnTo>
                    <a:pt x="751065" y="8890"/>
                  </a:lnTo>
                  <a:close/>
                </a:path>
                <a:path w="2431415" h="511810">
                  <a:moveTo>
                    <a:pt x="1306156" y="8890"/>
                  </a:moveTo>
                  <a:lnTo>
                    <a:pt x="870369" y="8890"/>
                  </a:lnTo>
                  <a:lnTo>
                    <a:pt x="866952" y="10160"/>
                  </a:lnTo>
                  <a:lnTo>
                    <a:pt x="1306677" y="10160"/>
                  </a:lnTo>
                  <a:lnTo>
                    <a:pt x="1306156" y="8890"/>
                  </a:lnTo>
                  <a:close/>
                </a:path>
                <a:path w="2431415" h="511810">
                  <a:moveTo>
                    <a:pt x="1860003" y="8890"/>
                  </a:moveTo>
                  <a:lnTo>
                    <a:pt x="1424203" y="8890"/>
                  </a:lnTo>
                  <a:lnTo>
                    <a:pt x="1420787" y="10160"/>
                  </a:lnTo>
                  <a:lnTo>
                    <a:pt x="1860524" y="10160"/>
                  </a:lnTo>
                  <a:lnTo>
                    <a:pt x="1860003" y="8890"/>
                  </a:lnTo>
                  <a:close/>
                </a:path>
                <a:path w="2431415" h="511810">
                  <a:moveTo>
                    <a:pt x="746747" y="7620"/>
                  </a:moveTo>
                  <a:lnTo>
                    <a:pt x="323799" y="7620"/>
                  </a:lnTo>
                  <a:lnTo>
                    <a:pt x="320738" y="8890"/>
                  </a:lnTo>
                  <a:lnTo>
                    <a:pt x="747826" y="8890"/>
                  </a:lnTo>
                  <a:lnTo>
                    <a:pt x="746747" y="7620"/>
                  </a:lnTo>
                  <a:close/>
                </a:path>
                <a:path w="2431415" h="511810">
                  <a:moveTo>
                    <a:pt x="1301165" y="7620"/>
                  </a:moveTo>
                  <a:lnTo>
                    <a:pt x="880706" y="7620"/>
                  </a:lnTo>
                  <a:lnTo>
                    <a:pt x="877252" y="8890"/>
                  </a:lnTo>
                  <a:lnTo>
                    <a:pt x="1302308" y="8890"/>
                  </a:lnTo>
                  <a:lnTo>
                    <a:pt x="1301165" y="7620"/>
                  </a:lnTo>
                  <a:close/>
                </a:path>
                <a:path w="2431415" h="511810">
                  <a:moveTo>
                    <a:pt x="1855012" y="7620"/>
                  </a:moveTo>
                  <a:lnTo>
                    <a:pt x="1434541" y="7620"/>
                  </a:lnTo>
                  <a:lnTo>
                    <a:pt x="1431086" y="8890"/>
                  </a:lnTo>
                  <a:lnTo>
                    <a:pt x="1856155" y="8890"/>
                  </a:lnTo>
                  <a:lnTo>
                    <a:pt x="1855012" y="7620"/>
                  </a:lnTo>
                  <a:close/>
                </a:path>
                <a:path w="2431415" h="511810">
                  <a:moveTo>
                    <a:pt x="1952752" y="2540"/>
                  </a:moveTo>
                  <a:lnTo>
                    <a:pt x="1940623" y="2540"/>
                  </a:lnTo>
                  <a:lnTo>
                    <a:pt x="1940064" y="3810"/>
                  </a:lnTo>
                  <a:lnTo>
                    <a:pt x="1953133" y="3810"/>
                  </a:lnTo>
                  <a:lnTo>
                    <a:pt x="1952752" y="2540"/>
                  </a:lnTo>
                  <a:close/>
                </a:path>
                <a:path w="2431415" h="511810">
                  <a:moveTo>
                    <a:pt x="1951418" y="1270"/>
                  </a:moveTo>
                  <a:lnTo>
                    <a:pt x="1942147" y="1270"/>
                  </a:lnTo>
                  <a:lnTo>
                    <a:pt x="1941233" y="2540"/>
                  </a:lnTo>
                  <a:lnTo>
                    <a:pt x="1952117" y="2540"/>
                  </a:lnTo>
                  <a:lnTo>
                    <a:pt x="1951418" y="1270"/>
                  </a:lnTo>
                  <a:close/>
                </a:path>
                <a:path w="2431415" h="511810">
                  <a:moveTo>
                    <a:pt x="1948789" y="0"/>
                  </a:moveTo>
                  <a:lnTo>
                    <a:pt x="1944789" y="0"/>
                  </a:lnTo>
                  <a:lnTo>
                    <a:pt x="1944230" y="1270"/>
                  </a:lnTo>
                  <a:lnTo>
                    <a:pt x="1949348" y="1270"/>
                  </a:lnTo>
                  <a:lnTo>
                    <a:pt x="1948789" y="0"/>
                  </a:lnTo>
                  <a:close/>
                </a:path>
              </a:pathLst>
            </a:custGeom>
            <a:solidFill>
              <a:schemeClr val="accent2"/>
            </a:solidFill>
          </p:spPr>
          <p:txBody>
            <a:bodyPr wrap="square" lIns="0" tIns="0" rIns="0" bIns="0" rtlCol="0"/>
            <a:lstStyle/>
            <a:p>
              <a:pPr algn="ctr"/>
              <a:endParaRPr/>
            </a:p>
          </p:txBody>
        </p:sp>
        <p:sp>
          <p:nvSpPr>
            <p:cNvPr id="6" name="Text Box 2">
              <a:hlinkClick r:id="rId2"/>
              <a:extLst>
                <a:ext uri="{FF2B5EF4-FFF2-40B4-BE49-F238E27FC236}">
                  <a16:creationId xmlns:a16="http://schemas.microsoft.com/office/drawing/2014/main" id="{1387556A-E550-8034-6E07-81FAEB42537A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832181" y="6292302"/>
              <a:ext cx="1336862" cy="2308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38100" tIns="38100" rIns="38100" bIns="38100" anchor="ctr">
              <a:spAutoFit/>
            </a:bodyPr>
            <a:lstStyle/>
            <a:p>
              <a:pPr eaLnBrk="1">
                <a:defRPr/>
              </a:pP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mo" panose="020B0604020202020204" pitchFamily="34" charset="0"/>
                  <a:ea typeface="Arimo" panose="020B0604020202020204" pitchFamily="34" charset="0"/>
                  <a:cs typeface="Arimo" panose="020B0604020202020204" pitchFamily="34" charset="0"/>
                </a:rPr>
                <a:t>EUROPOS.GROUP</a:t>
              </a:r>
              <a:endParaRPr lang="x-none" altLang="x-none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  <a:sym typeface="Poppins SemiBold" charset="0"/>
              </a:endParaRPr>
            </a:p>
          </p:txBody>
        </p:sp>
        <p:sp>
          <p:nvSpPr>
            <p:cNvPr id="7" name="Text Box 2">
              <a:extLst>
                <a:ext uri="{FF2B5EF4-FFF2-40B4-BE49-F238E27FC236}">
                  <a16:creationId xmlns:a16="http://schemas.microsoft.com/office/drawing/2014/main" id="{CDE53C57-8FCB-610B-756E-F7C2C182383F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2328917" y="6287049"/>
              <a:ext cx="1711455" cy="2308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38100" tIns="38100" rIns="38100" bIns="38100" anchor="ctr">
              <a:spAutoFit/>
            </a:bodyPr>
            <a:lstStyle/>
            <a:p>
              <a:pPr eaLnBrk="1">
                <a:defRPr/>
              </a:pP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mo" panose="020B0604020202020204" pitchFamily="34" charset="0"/>
                  <a:ea typeface="Arimo" panose="020B0604020202020204" pitchFamily="34" charset="0"/>
                  <a:cs typeface="Arimo" panose="020B0604020202020204" pitchFamily="34" charset="0"/>
                </a:rPr>
                <a:t>EUROPOS.RU</a:t>
              </a:r>
              <a:endParaRPr lang="x-none" altLang="x-none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  <a:sym typeface="Poppins SemiBold" charset="0"/>
              </a:endParaRPr>
            </a:p>
          </p:txBody>
        </p:sp>
      </p:grpSp>
      <p:cxnSp>
        <p:nvCxnSpPr>
          <p:cNvPr id="43" name="Прямая соединительная линия 42">
            <a:extLst>
              <a:ext uri="{FF2B5EF4-FFF2-40B4-BE49-F238E27FC236}">
                <a16:creationId xmlns:a16="http://schemas.microsoft.com/office/drawing/2014/main" id="{F57265D7-73B2-46D8-843A-0F51A29938EC}"/>
              </a:ext>
            </a:extLst>
          </p:cNvPr>
          <p:cNvCxnSpPr>
            <a:cxnSpLocks/>
          </p:cNvCxnSpPr>
          <p:nvPr/>
        </p:nvCxnSpPr>
        <p:spPr>
          <a:xfrm>
            <a:off x="6772275" y="587237"/>
            <a:ext cx="5419725" cy="0"/>
          </a:xfrm>
          <a:prstGeom prst="line">
            <a:avLst/>
          </a:prstGeom>
          <a:ln>
            <a:solidFill>
              <a:srgbClr val="B2B2B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64B789EA-75BB-4B70-B6C6-19CA30400A81}"/>
              </a:ext>
            </a:extLst>
          </p:cNvPr>
          <p:cNvSpPr txBox="1">
            <a:spLocks/>
          </p:cNvSpPr>
          <p:nvPr/>
        </p:nvSpPr>
        <p:spPr>
          <a:xfrm>
            <a:off x="7702378" y="1962166"/>
            <a:ext cx="406132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2000">
                <a:solidFill>
                  <a:srgbClr val="014592"/>
                </a:solidFill>
                <a:latin typeface="Gotham Pro"/>
              </a:defRPr>
            </a:lvl1pPr>
          </a:lstStyle>
          <a:p>
            <a:r>
              <a:rPr lang="ru-RU" sz="1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Вариативность</a:t>
            </a:r>
            <a:r>
              <a:rPr lang="en-US" sz="1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1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комплектации</a:t>
            </a:r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67C3CFE1-69D2-4FCF-AB48-7EC726C56BE8}"/>
              </a:ext>
            </a:extLst>
          </p:cNvPr>
          <p:cNvSpPr txBox="1">
            <a:spLocks/>
          </p:cNvSpPr>
          <p:nvPr/>
        </p:nvSpPr>
        <p:spPr>
          <a:xfrm>
            <a:off x="7726758" y="4790555"/>
            <a:ext cx="385262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2000">
                <a:solidFill>
                  <a:srgbClr val="014592"/>
                </a:solidFill>
                <a:latin typeface="Gotham Pro"/>
              </a:defRPr>
            </a:lvl1pPr>
          </a:lstStyle>
          <a:p>
            <a:r>
              <a:rPr lang="ru-RU" sz="1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Возможность использования</a:t>
            </a:r>
          </a:p>
          <a:p>
            <a:r>
              <a:rPr lang="ru-RU" sz="1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двусторонних печатных вставок</a:t>
            </a:r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029263A9-6115-4337-95A5-4318E15251BF}"/>
              </a:ext>
            </a:extLst>
          </p:cNvPr>
          <p:cNvSpPr txBox="1">
            <a:spLocks/>
          </p:cNvSpPr>
          <p:nvPr/>
        </p:nvSpPr>
        <p:spPr>
          <a:xfrm>
            <a:off x="7708899" y="2568302"/>
            <a:ext cx="409418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2000">
                <a:solidFill>
                  <a:srgbClr val="014592"/>
                </a:solidFill>
                <a:latin typeface="Gotham Pro"/>
              </a:defRPr>
            </a:lvl1pPr>
          </a:lstStyle>
          <a:p>
            <a:r>
              <a:rPr lang="ru-RU" sz="1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Простая сборка</a:t>
            </a: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92BCC9C5-2CFD-4FD3-889E-5211056053E7}"/>
              </a:ext>
            </a:extLst>
          </p:cNvPr>
          <p:cNvSpPr txBox="1">
            <a:spLocks/>
          </p:cNvSpPr>
          <p:nvPr/>
        </p:nvSpPr>
        <p:spPr>
          <a:xfrm>
            <a:off x="7726759" y="1236448"/>
            <a:ext cx="402211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2200">
                <a:solidFill>
                  <a:srgbClr val="014592"/>
                </a:solidFill>
                <a:latin typeface="Gotham Pro"/>
              </a:defRPr>
            </a:lvl1pPr>
          </a:lstStyle>
          <a:p>
            <a:r>
              <a:rPr lang="ru-RU" sz="1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Заметность информации рядом с товаром  </a:t>
            </a:r>
          </a:p>
        </p:txBody>
      </p:sp>
      <p:sp>
        <p:nvSpPr>
          <p:cNvPr id="14" name="Заголовок 1">
            <a:extLst>
              <a:ext uri="{FF2B5EF4-FFF2-40B4-BE49-F238E27FC236}">
                <a16:creationId xmlns:a16="http://schemas.microsoft.com/office/drawing/2014/main" id="{E0710DC8-6C2C-4A1F-BEE3-A4CFB4230F60}"/>
              </a:ext>
            </a:extLst>
          </p:cNvPr>
          <p:cNvSpPr txBox="1">
            <a:spLocks/>
          </p:cNvSpPr>
          <p:nvPr/>
        </p:nvSpPr>
        <p:spPr>
          <a:xfrm>
            <a:off x="7726759" y="3888448"/>
            <a:ext cx="385262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2000">
                <a:solidFill>
                  <a:srgbClr val="014592"/>
                </a:solidFill>
                <a:latin typeface="Gotham Pro"/>
              </a:defRPr>
            </a:lvl1pPr>
          </a:lstStyle>
          <a:p>
            <a:r>
              <a:rPr lang="ru-RU" sz="1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Возможность регулирования высоты</a:t>
            </a:r>
          </a:p>
          <a:p>
            <a:r>
              <a:rPr lang="ru-RU" sz="1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 телескопических стоек</a:t>
            </a:r>
          </a:p>
        </p:txBody>
      </p:sp>
      <p:sp>
        <p:nvSpPr>
          <p:cNvPr id="15" name="Заголовок 1">
            <a:extLst>
              <a:ext uri="{FF2B5EF4-FFF2-40B4-BE49-F238E27FC236}">
                <a16:creationId xmlns:a16="http://schemas.microsoft.com/office/drawing/2014/main" id="{8B7C3A7C-1297-403B-ABDF-D991EB377DFD}"/>
              </a:ext>
            </a:extLst>
          </p:cNvPr>
          <p:cNvSpPr txBox="1">
            <a:spLocks/>
          </p:cNvSpPr>
          <p:nvPr/>
        </p:nvSpPr>
        <p:spPr>
          <a:xfrm>
            <a:off x="7699876" y="3284767"/>
            <a:ext cx="385262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2000">
                <a:solidFill>
                  <a:srgbClr val="014592"/>
                </a:solidFill>
                <a:latin typeface="Gotham Pro"/>
              </a:defRPr>
            </a:lvl1pPr>
          </a:lstStyle>
          <a:p>
            <a:r>
              <a:rPr lang="ru-RU" sz="1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Мобильность конструкции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4023A92-D295-468F-B2ED-A9AF728B0D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81" y="710709"/>
            <a:ext cx="5620757" cy="4914559"/>
          </a:xfrm>
          <a:prstGeom prst="rect">
            <a:avLst/>
          </a:prstGeom>
        </p:spPr>
      </p:pic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632DA6AF-E624-4216-96AD-47D3ED535574}"/>
              </a:ext>
            </a:extLst>
          </p:cNvPr>
          <p:cNvGrpSpPr/>
          <p:nvPr/>
        </p:nvGrpSpPr>
        <p:grpSpPr>
          <a:xfrm>
            <a:off x="7133830" y="1232171"/>
            <a:ext cx="347441" cy="348797"/>
            <a:chOff x="3337099" y="2338784"/>
            <a:chExt cx="432049" cy="433735"/>
          </a:xfrm>
        </p:grpSpPr>
        <p:sp>
          <p:nvSpPr>
            <p:cNvPr id="18" name="Прямоугольник 17">
              <a:extLst>
                <a:ext uri="{FF2B5EF4-FFF2-40B4-BE49-F238E27FC236}">
                  <a16:creationId xmlns:a16="http://schemas.microsoft.com/office/drawing/2014/main" id="{68B7A206-C12E-494B-BA09-912906C6DC84}"/>
                </a:ext>
              </a:extLst>
            </p:cNvPr>
            <p:cNvSpPr/>
            <p:nvPr/>
          </p:nvSpPr>
          <p:spPr>
            <a:xfrm>
              <a:off x="3337099" y="2412479"/>
              <a:ext cx="360040" cy="360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  <p:pic>
          <p:nvPicPr>
            <p:cNvPr id="19" name="Рисунок 18" descr="Флажок со сплошной заливкой">
              <a:extLst>
                <a:ext uri="{FF2B5EF4-FFF2-40B4-BE49-F238E27FC236}">
                  <a16:creationId xmlns:a16="http://schemas.microsoft.com/office/drawing/2014/main" id="{BD9B5B7E-DB13-4C5A-AE46-46E474002C3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337100" y="2338784"/>
              <a:ext cx="432048" cy="432048"/>
            </a:xfrm>
            <a:prstGeom prst="rect">
              <a:avLst/>
            </a:prstGeom>
          </p:spPr>
        </p:pic>
      </p:grp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9B075ED8-30BC-4307-829B-64D589FB593A}"/>
              </a:ext>
            </a:extLst>
          </p:cNvPr>
          <p:cNvGrpSpPr/>
          <p:nvPr/>
        </p:nvGrpSpPr>
        <p:grpSpPr>
          <a:xfrm>
            <a:off x="7133830" y="1895196"/>
            <a:ext cx="347441" cy="348797"/>
            <a:chOff x="3337099" y="2338784"/>
            <a:chExt cx="432049" cy="433735"/>
          </a:xfrm>
        </p:grpSpPr>
        <p:sp>
          <p:nvSpPr>
            <p:cNvPr id="21" name="Прямоугольник 20">
              <a:extLst>
                <a:ext uri="{FF2B5EF4-FFF2-40B4-BE49-F238E27FC236}">
                  <a16:creationId xmlns:a16="http://schemas.microsoft.com/office/drawing/2014/main" id="{3C3D9AAE-3D12-40CD-8C86-C38837EFE1A5}"/>
                </a:ext>
              </a:extLst>
            </p:cNvPr>
            <p:cNvSpPr/>
            <p:nvPr/>
          </p:nvSpPr>
          <p:spPr>
            <a:xfrm>
              <a:off x="3337099" y="2412479"/>
              <a:ext cx="360040" cy="360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  <p:pic>
          <p:nvPicPr>
            <p:cNvPr id="22" name="Рисунок 21" descr="Флажок со сплошной заливкой">
              <a:extLst>
                <a:ext uri="{FF2B5EF4-FFF2-40B4-BE49-F238E27FC236}">
                  <a16:creationId xmlns:a16="http://schemas.microsoft.com/office/drawing/2014/main" id="{A7E084E0-3666-4218-9B14-B59675E2EE5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337100" y="2338784"/>
              <a:ext cx="432048" cy="432048"/>
            </a:xfrm>
            <a:prstGeom prst="rect">
              <a:avLst/>
            </a:prstGeom>
          </p:spPr>
        </p:pic>
      </p:grp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AFFAEBE6-C4BD-4357-87D1-1D3239474A3D}"/>
              </a:ext>
            </a:extLst>
          </p:cNvPr>
          <p:cNvGrpSpPr/>
          <p:nvPr/>
        </p:nvGrpSpPr>
        <p:grpSpPr>
          <a:xfrm>
            <a:off x="7133830" y="2508951"/>
            <a:ext cx="347441" cy="348797"/>
            <a:chOff x="3337099" y="2338784"/>
            <a:chExt cx="432049" cy="433735"/>
          </a:xfrm>
        </p:grpSpPr>
        <p:sp>
          <p:nvSpPr>
            <p:cNvPr id="24" name="Прямоугольник 23">
              <a:extLst>
                <a:ext uri="{FF2B5EF4-FFF2-40B4-BE49-F238E27FC236}">
                  <a16:creationId xmlns:a16="http://schemas.microsoft.com/office/drawing/2014/main" id="{46462216-588B-4F3B-B5C6-41CB5905D6A2}"/>
                </a:ext>
              </a:extLst>
            </p:cNvPr>
            <p:cNvSpPr/>
            <p:nvPr/>
          </p:nvSpPr>
          <p:spPr>
            <a:xfrm>
              <a:off x="3337099" y="2412479"/>
              <a:ext cx="360040" cy="360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  <p:pic>
          <p:nvPicPr>
            <p:cNvPr id="25" name="Рисунок 24" descr="Флажок со сплошной заливкой">
              <a:extLst>
                <a:ext uri="{FF2B5EF4-FFF2-40B4-BE49-F238E27FC236}">
                  <a16:creationId xmlns:a16="http://schemas.microsoft.com/office/drawing/2014/main" id="{2BDA173E-1A1E-4BC9-ABB3-B16E3C3B637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337100" y="2338784"/>
              <a:ext cx="432048" cy="432048"/>
            </a:xfrm>
            <a:prstGeom prst="rect">
              <a:avLst/>
            </a:prstGeom>
          </p:spPr>
        </p:pic>
      </p:grp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65456CA8-9B8B-4840-B476-910B2BCAAE87}"/>
              </a:ext>
            </a:extLst>
          </p:cNvPr>
          <p:cNvGrpSpPr/>
          <p:nvPr/>
        </p:nvGrpSpPr>
        <p:grpSpPr>
          <a:xfrm>
            <a:off x="7133830" y="3216374"/>
            <a:ext cx="347441" cy="348797"/>
            <a:chOff x="3337099" y="2338784"/>
            <a:chExt cx="432049" cy="433735"/>
          </a:xfrm>
        </p:grpSpPr>
        <p:sp>
          <p:nvSpPr>
            <p:cNvPr id="27" name="Прямоугольник 26">
              <a:extLst>
                <a:ext uri="{FF2B5EF4-FFF2-40B4-BE49-F238E27FC236}">
                  <a16:creationId xmlns:a16="http://schemas.microsoft.com/office/drawing/2014/main" id="{41BAA3AE-0123-4FBA-BAAC-72AFC030F46D}"/>
                </a:ext>
              </a:extLst>
            </p:cNvPr>
            <p:cNvSpPr/>
            <p:nvPr/>
          </p:nvSpPr>
          <p:spPr>
            <a:xfrm>
              <a:off x="3337099" y="2412479"/>
              <a:ext cx="360040" cy="360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  <p:pic>
          <p:nvPicPr>
            <p:cNvPr id="28" name="Рисунок 27" descr="Флажок со сплошной заливкой">
              <a:extLst>
                <a:ext uri="{FF2B5EF4-FFF2-40B4-BE49-F238E27FC236}">
                  <a16:creationId xmlns:a16="http://schemas.microsoft.com/office/drawing/2014/main" id="{E5CBAD93-E733-4597-AF0C-0D21CF8AA88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337100" y="2338784"/>
              <a:ext cx="432048" cy="432048"/>
            </a:xfrm>
            <a:prstGeom prst="rect">
              <a:avLst/>
            </a:prstGeom>
          </p:spPr>
        </p:pic>
      </p:grp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1292200B-A924-4E98-99B7-928FEE0ABD88}"/>
              </a:ext>
            </a:extLst>
          </p:cNvPr>
          <p:cNvGrpSpPr/>
          <p:nvPr/>
        </p:nvGrpSpPr>
        <p:grpSpPr>
          <a:xfrm>
            <a:off x="7133830" y="3849259"/>
            <a:ext cx="347441" cy="348797"/>
            <a:chOff x="3337099" y="2338784"/>
            <a:chExt cx="432049" cy="433735"/>
          </a:xfrm>
        </p:grpSpPr>
        <p:sp>
          <p:nvSpPr>
            <p:cNvPr id="30" name="Прямоугольник 29">
              <a:extLst>
                <a:ext uri="{FF2B5EF4-FFF2-40B4-BE49-F238E27FC236}">
                  <a16:creationId xmlns:a16="http://schemas.microsoft.com/office/drawing/2014/main" id="{282AF8A1-F4E3-4481-B011-482842052743}"/>
                </a:ext>
              </a:extLst>
            </p:cNvPr>
            <p:cNvSpPr/>
            <p:nvPr/>
          </p:nvSpPr>
          <p:spPr>
            <a:xfrm>
              <a:off x="3337099" y="2412479"/>
              <a:ext cx="360040" cy="360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  <p:pic>
          <p:nvPicPr>
            <p:cNvPr id="31" name="Рисунок 30" descr="Флажок со сплошной заливкой">
              <a:extLst>
                <a:ext uri="{FF2B5EF4-FFF2-40B4-BE49-F238E27FC236}">
                  <a16:creationId xmlns:a16="http://schemas.microsoft.com/office/drawing/2014/main" id="{FC438824-7302-4B55-AA1F-81D588244D8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337100" y="2338784"/>
              <a:ext cx="432048" cy="432048"/>
            </a:xfrm>
            <a:prstGeom prst="rect">
              <a:avLst/>
            </a:prstGeom>
          </p:spPr>
        </p:pic>
      </p:grpSp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109A9406-A031-44F0-B004-698C4CA4DD3E}"/>
              </a:ext>
            </a:extLst>
          </p:cNvPr>
          <p:cNvGrpSpPr/>
          <p:nvPr/>
        </p:nvGrpSpPr>
        <p:grpSpPr>
          <a:xfrm>
            <a:off x="7133830" y="4790554"/>
            <a:ext cx="347441" cy="348797"/>
            <a:chOff x="3337099" y="2338784"/>
            <a:chExt cx="432049" cy="433735"/>
          </a:xfrm>
        </p:grpSpPr>
        <p:sp>
          <p:nvSpPr>
            <p:cNvPr id="33" name="Прямоугольник 32">
              <a:extLst>
                <a:ext uri="{FF2B5EF4-FFF2-40B4-BE49-F238E27FC236}">
                  <a16:creationId xmlns:a16="http://schemas.microsoft.com/office/drawing/2014/main" id="{6323C03E-E325-4478-984F-4C703F717E07}"/>
                </a:ext>
              </a:extLst>
            </p:cNvPr>
            <p:cNvSpPr/>
            <p:nvPr/>
          </p:nvSpPr>
          <p:spPr>
            <a:xfrm>
              <a:off x="3337099" y="2412479"/>
              <a:ext cx="360040" cy="360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  <p:pic>
          <p:nvPicPr>
            <p:cNvPr id="34" name="Рисунок 33" descr="Флажок со сплошной заливкой">
              <a:extLst>
                <a:ext uri="{FF2B5EF4-FFF2-40B4-BE49-F238E27FC236}">
                  <a16:creationId xmlns:a16="http://schemas.microsoft.com/office/drawing/2014/main" id="{1B68FB3B-34A0-4F9C-8799-0D8591CCDF2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337100" y="2338784"/>
              <a:ext cx="432048" cy="43204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230967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397DC663-447B-DF08-F90F-08911F0BD63C}"/>
              </a:ext>
            </a:extLst>
          </p:cNvPr>
          <p:cNvSpPr txBox="1"/>
          <p:nvPr/>
        </p:nvSpPr>
        <p:spPr>
          <a:xfrm>
            <a:off x="4040372" y="204293"/>
            <a:ext cx="73789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-52"/>
                <a:ea typeface="Open Sans" panose="020B0606030504020204" pitchFamily="34" charset="0"/>
                <a:cs typeface="Open Sans" panose="020B0606030504020204" pitchFamily="34" charset="0"/>
              </a:rPr>
              <a:t>Применение стоек 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-52"/>
                <a:ea typeface="Open Sans" panose="020B0606030504020204" pitchFamily="34" charset="0"/>
                <a:cs typeface="Open Sans" panose="020B0606030504020204" pitchFamily="34" charset="0"/>
              </a:rPr>
              <a:t>INFOSTAND-XL </a:t>
            </a:r>
            <a:endParaRPr lang="ru-RU" sz="2000" dirty="0">
              <a:solidFill>
                <a:schemeClr val="tx1">
                  <a:lumMod val="50000"/>
                  <a:lumOff val="50000"/>
                </a:schemeClr>
              </a:solidFill>
              <a:latin typeface="Montserrat Medium" panose="00000600000000000000" pitchFamily="2" charset="-52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Text Box 2">
            <a:hlinkClick r:id="rId2"/>
            <a:extLst>
              <a:ext uri="{FF2B5EF4-FFF2-40B4-BE49-F238E27FC236}">
                <a16:creationId xmlns:a16="http://schemas.microsoft.com/office/drawing/2014/main" id="{A1578530-DF48-4A45-BFF5-5B6C7CD05F35}"/>
              </a:ext>
            </a:extLst>
          </p:cNvPr>
          <p:cNvSpPr txBox="1">
            <a:spLocks/>
          </p:cNvSpPr>
          <p:nvPr/>
        </p:nvSpPr>
        <p:spPr bwMode="auto">
          <a:xfrm>
            <a:off x="832181" y="6531914"/>
            <a:ext cx="1336862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38100" tIns="38100" rIns="38100" bIns="38100" anchor="ctr">
            <a:spAutoFit/>
          </a:bodyPr>
          <a:lstStyle/>
          <a:p>
            <a:pPr eaLnBrk="1">
              <a:defRPr/>
            </a:pPr>
            <a:r>
              <a:rPr lang="ru-RU" altLang="x-none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  <a:sym typeface="Poppins SemiBold" charset="0"/>
              </a:rPr>
              <a:t>5</a:t>
            </a:r>
            <a:endParaRPr lang="x-none" altLang="x-none" sz="1000" dirty="0">
              <a:solidFill>
                <a:schemeClr val="tx1">
                  <a:lumMod val="50000"/>
                  <a:lumOff val="50000"/>
                </a:schemeClr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  <a:sym typeface="Poppins SemiBold" charset="0"/>
            </a:endParaRP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27E33C51-EA6E-5543-4ACE-074CDF875966}"/>
              </a:ext>
            </a:extLst>
          </p:cNvPr>
          <p:cNvGrpSpPr/>
          <p:nvPr/>
        </p:nvGrpSpPr>
        <p:grpSpPr>
          <a:xfrm>
            <a:off x="832181" y="6287049"/>
            <a:ext cx="10517006" cy="244865"/>
            <a:chOff x="832181" y="6287049"/>
            <a:chExt cx="10517006" cy="244865"/>
          </a:xfrm>
        </p:grpSpPr>
        <p:sp>
          <p:nvSpPr>
            <p:cNvPr id="5" name="object 4">
              <a:extLst>
                <a:ext uri="{FF2B5EF4-FFF2-40B4-BE49-F238E27FC236}">
                  <a16:creationId xmlns:a16="http://schemas.microsoft.com/office/drawing/2014/main" id="{05A2B04C-9EF3-F504-2A75-0578056F785D}"/>
                </a:ext>
              </a:extLst>
            </p:cNvPr>
            <p:cNvSpPr/>
            <p:nvPr/>
          </p:nvSpPr>
          <p:spPr>
            <a:xfrm>
              <a:off x="10512870" y="6355871"/>
              <a:ext cx="836317" cy="176043"/>
            </a:xfrm>
            <a:custGeom>
              <a:avLst/>
              <a:gdLst/>
              <a:ahLst/>
              <a:cxnLst/>
              <a:rect l="l" t="t" r="r" b="b"/>
              <a:pathLst>
                <a:path w="2431415" h="511810">
                  <a:moveTo>
                    <a:pt x="2099118" y="393700"/>
                  </a:moveTo>
                  <a:lnTo>
                    <a:pt x="1901494" y="393700"/>
                  </a:lnTo>
                  <a:lnTo>
                    <a:pt x="1902599" y="394970"/>
                  </a:lnTo>
                  <a:lnTo>
                    <a:pt x="1905812" y="394970"/>
                  </a:lnTo>
                  <a:lnTo>
                    <a:pt x="1906854" y="396240"/>
                  </a:lnTo>
                  <a:lnTo>
                    <a:pt x="1907882" y="396240"/>
                  </a:lnTo>
                  <a:lnTo>
                    <a:pt x="1908898" y="397510"/>
                  </a:lnTo>
                  <a:lnTo>
                    <a:pt x="2127719" y="511810"/>
                  </a:lnTo>
                  <a:lnTo>
                    <a:pt x="2135695" y="511810"/>
                  </a:lnTo>
                  <a:lnTo>
                    <a:pt x="2136406" y="510540"/>
                  </a:lnTo>
                  <a:lnTo>
                    <a:pt x="2137270" y="510540"/>
                  </a:lnTo>
                  <a:lnTo>
                    <a:pt x="2137841" y="509270"/>
                  </a:lnTo>
                  <a:lnTo>
                    <a:pt x="2138349" y="509270"/>
                  </a:lnTo>
                  <a:lnTo>
                    <a:pt x="2138781" y="508000"/>
                  </a:lnTo>
                  <a:lnTo>
                    <a:pt x="2139022" y="508000"/>
                  </a:lnTo>
                  <a:lnTo>
                    <a:pt x="2139226" y="506730"/>
                  </a:lnTo>
                  <a:lnTo>
                    <a:pt x="2139391" y="506730"/>
                  </a:lnTo>
                  <a:lnTo>
                    <a:pt x="2139569" y="505460"/>
                  </a:lnTo>
                  <a:lnTo>
                    <a:pt x="2139416" y="501650"/>
                  </a:lnTo>
                  <a:lnTo>
                    <a:pt x="2139251" y="501650"/>
                  </a:lnTo>
                  <a:lnTo>
                    <a:pt x="2099118" y="393700"/>
                  </a:lnTo>
                  <a:close/>
                </a:path>
                <a:path w="2431415" h="511810">
                  <a:moveTo>
                    <a:pt x="1634756" y="509270"/>
                  </a:moveTo>
                  <a:lnTo>
                    <a:pt x="1628533" y="509270"/>
                  </a:lnTo>
                  <a:lnTo>
                    <a:pt x="1629067" y="510540"/>
                  </a:lnTo>
                  <a:lnTo>
                    <a:pt x="1634210" y="510540"/>
                  </a:lnTo>
                  <a:lnTo>
                    <a:pt x="1634756" y="509270"/>
                  </a:lnTo>
                  <a:close/>
                </a:path>
                <a:path w="2431415" h="511810">
                  <a:moveTo>
                    <a:pt x="1953666" y="3810"/>
                  </a:moveTo>
                  <a:lnTo>
                    <a:pt x="1939747" y="3810"/>
                  </a:lnTo>
                  <a:lnTo>
                    <a:pt x="1624596" y="497840"/>
                  </a:lnTo>
                  <a:lnTo>
                    <a:pt x="1624190" y="499110"/>
                  </a:lnTo>
                  <a:lnTo>
                    <a:pt x="1623783" y="499110"/>
                  </a:lnTo>
                  <a:lnTo>
                    <a:pt x="1623637" y="500380"/>
                  </a:lnTo>
                  <a:lnTo>
                    <a:pt x="1623574" y="502920"/>
                  </a:lnTo>
                  <a:lnTo>
                    <a:pt x="1623656" y="504190"/>
                  </a:lnTo>
                  <a:lnTo>
                    <a:pt x="1623809" y="504190"/>
                  </a:lnTo>
                  <a:lnTo>
                    <a:pt x="1623999" y="505460"/>
                  </a:lnTo>
                  <a:lnTo>
                    <a:pt x="1624355" y="505460"/>
                  </a:lnTo>
                  <a:lnTo>
                    <a:pt x="1624952" y="506730"/>
                  </a:lnTo>
                  <a:lnTo>
                    <a:pt x="1625307" y="508000"/>
                  </a:lnTo>
                  <a:lnTo>
                    <a:pt x="1626323" y="508000"/>
                  </a:lnTo>
                  <a:lnTo>
                    <a:pt x="1627009" y="509270"/>
                  </a:lnTo>
                  <a:lnTo>
                    <a:pt x="1635290" y="509270"/>
                  </a:lnTo>
                  <a:lnTo>
                    <a:pt x="1879333" y="396240"/>
                  </a:lnTo>
                  <a:lnTo>
                    <a:pt x="1880374" y="396240"/>
                  </a:lnTo>
                  <a:lnTo>
                    <a:pt x="1881428" y="394970"/>
                  </a:lnTo>
                  <a:lnTo>
                    <a:pt x="1884667" y="394970"/>
                  </a:lnTo>
                  <a:lnTo>
                    <a:pt x="1885759" y="393700"/>
                  </a:lnTo>
                  <a:lnTo>
                    <a:pt x="2099118" y="393700"/>
                  </a:lnTo>
                  <a:lnTo>
                    <a:pt x="2072678" y="322580"/>
                  </a:lnTo>
                  <a:lnTo>
                    <a:pt x="2072347" y="321310"/>
                  </a:lnTo>
                  <a:lnTo>
                    <a:pt x="2072220" y="321310"/>
                  </a:lnTo>
                  <a:lnTo>
                    <a:pt x="2072005" y="320040"/>
                  </a:lnTo>
                  <a:lnTo>
                    <a:pt x="2072055" y="314960"/>
                  </a:lnTo>
                  <a:lnTo>
                    <a:pt x="2072144" y="313690"/>
                  </a:lnTo>
                  <a:lnTo>
                    <a:pt x="2072589" y="312420"/>
                  </a:lnTo>
                  <a:lnTo>
                    <a:pt x="2072970" y="311150"/>
                  </a:lnTo>
                  <a:lnTo>
                    <a:pt x="2073427" y="309880"/>
                  </a:lnTo>
                  <a:lnTo>
                    <a:pt x="2073681" y="309880"/>
                  </a:lnTo>
                  <a:lnTo>
                    <a:pt x="2074240" y="308610"/>
                  </a:lnTo>
                  <a:lnTo>
                    <a:pt x="2074887" y="307340"/>
                  </a:lnTo>
                  <a:lnTo>
                    <a:pt x="2075586" y="307340"/>
                  </a:lnTo>
                  <a:lnTo>
                    <a:pt x="2075954" y="306070"/>
                  </a:lnTo>
                  <a:lnTo>
                    <a:pt x="2076348" y="306070"/>
                  </a:lnTo>
                  <a:lnTo>
                    <a:pt x="2077161" y="304800"/>
                  </a:lnTo>
                  <a:lnTo>
                    <a:pt x="2078037" y="304800"/>
                  </a:lnTo>
                  <a:lnTo>
                    <a:pt x="2078964" y="303530"/>
                  </a:lnTo>
                  <a:lnTo>
                    <a:pt x="2079942" y="303530"/>
                  </a:lnTo>
                  <a:lnTo>
                    <a:pt x="2080958" y="302260"/>
                  </a:lnTo>
                  <a:lnTo>
                    <a:pt x="2427300" y="142240"/>
                  </a:lnTo>
                  <a:lnTo>
                    <a:pt x="2428265" y="140970"/>
                  </a:lnTo>
                  <a:lnTo>
                    <a:pt x="2428938" y="140970"/>
                  </a:lnTo>
                  <a:lnTo>
                    <a:pt x="2429548" y="139700"/>
                  </a:lnTo>
                  <a:lnTo>
                    <a:pt x="2430081" y="139700"/>
                  </a:lnTo>
                  <a:lnTo>
                    <a:pt x="2430399" y="138430"/>
                  </a:lnTo>
                  <a:lnTo>
                    <a:pt x="2430678" y="138430"/>
                  </a:lnTo>
                  <a:lnTo>
                    <a:pt x="2430919" y="137160"/>
                  </a:lnTo>
                  <a:lnTo>
                    <a:pt x="2431313" y="137160"/>
                  </a:lnTo>
                  <a:lnTo>
                    <a:pt x="2431338" y="132080"/>
                  </a:lnTo>
                  <a:lnTo>
                    <a:pt x="2431186" y="132080"/>
                  </a:lnTo>
                  <a:lnTo>
                    <a:pt x="2430983" y="130810"/>
                  </a:lnTo>
                  <a:lnTo>
                    <a:pt x="2430602" y="130810"/>
                  </a:lnTo>
                  <a:lnTo>
                    <a:pt x="2430322" y="129540"/>
                  </a:lnTo>
                  <a:lnTo>
                    <a:pt x="2429814" y="129540"/>
                  </a:lnTo>
                  <a:lnTo>
                    <a:pt x="2429243" y="128270"/>
                  </a:lnTo>
                  <a:lnTo>
                    <a:pt x="2428608" y="128270"/>
                  </a:lnTo>
                  <a:lnTo>
                    <a:pt x="2427668" y="127000"/>
                  </a:lnTo>
                  <a:lnTo>
                    <a:pt x="2426106" y="127000"/>
                  </a:lnTo>
                  <a:lnTo>
                    <a:pt x="2424988" y="125730"/>
                  </a:lnTo>
                  <a:lnTo>
                    <a:pt x="2005863" y="125730"/>
                  </a:lnTo>
                  <a:lnTo>
                    <a:pt x="2004771" y="124460"/>
                  </a:lnTo>
                  <a:lnTo>
                    <a:pt x="2003196" y="124460"/>
                  </a:lnTo>
                  <a:lnTo>
                    <a:pt x="2002688" y="123190"/>
                  </a:lnTo>
                  <a:lnTo>
                    <a:pt x="2001697" y="123190"/>
                  </a:lnTo>
                  <a:lnTo>
                    <a:pt x="2000758" y="121920"/>
                  </a:lnTo>
                  <a:lnTo>
                    <a:pt x="1999449" y="121920"/>
                  </a:lnTo>
                  <a:lnTo>
                    <a:pt x="1998637" y="120650"/>
                  </a:lnTo>
                  <a:lnTo>
                    <a:pt x="1998256" y="120650"/>
                  </a:lnTo>
                  <a:lnTo>
                    <a:pt x="1997202" y="118110"/>
                  </a:lnTo>
                  <a:lnTo>
                    <a:pt x="1996884" y="118110"/>
                  </a:lnTo>
                  <a:lnTo>
                    <a:pt x="1996300" y="116840"/>
                  </a:lnTo>
                  <a:lnTo>
                    <a:pt x="1996033" y="116840"/>
                  </a:lnTo>
                  <a:lnTo>
                    <a:pt x="1954593" y="5080"/>
                  </a:lnTo>
                  <a:lnTo>
                    <a:pt x="1954250" y="5080"/>
                  </a:lnTo>
                  <a:lnTo>
                    <a:pt x="1953666" y="3810"/>
                  </a:lnTo>
                  <a:close/>
                </a:path>
                <a:path w="2431415" h="511810">
                  <a:moveTo>
                    <a:pt x="444957" y="502920"/>
                  </a:moveTo>
                  <a:lnTo>
                    <a:pt x="45097" y="502920"/>
                  </a:lnTo>
                  <a:lnTo>
                    <a:pt x="48336" y="504190"/>
                  </a:lnTo>
                  <a:lnTo>
                    <a:pt x="444957" y="502920"/>
                  </a:lnTo>
                  <a:close/>
                </a:path>
                <a:path w="2431415" h="511810">
                  <a:moveTo>
                    <a:pt x="615670" y="502920"/>
                  </a:moveTo>
                  <a:lnTo>
                    <a:pt x="520611" y="502920"/>
                  </a:lnTo>
                  <a:lnTo>
                    <a:pt x="521271" y="504190"/>
                  </a:lnTo>
                  <a:lnTo>
                    <a:pt x="612216" y="504190"/>
                  </a:lnTo>
                  <a:lnTo>
                    <a:pt x="615670" y="502920"/>
                  </a:lnTo>
                  <a:close/>
                </a:path>
                <a:path w="2431415" h="511810">
                  <a:moveTo>
                    <a:pt x="1552511" y="502920"/>
                  </a:moveTo>
                  <a:lnTo>
                    <a:pt x="1152918" y="502920"/>
                  </a:lnTo>
                  <a:lnTo>
                    <a:pt x="1154645" y="504190"/>
                  </a:lnTo>
                  <a:lnTo>
                    <a:pt x="1552511" y="502920"/>
                  </a:lnTo>
                  <a:close/>
                </a:path>
                <a:path w="2431415" h="511810">
                  <a:moveTo>
                    <a:pt x="451078" y="501650"/>
                  </a:moveTo>
                  <a:lnTo>
                    <a:pt x="36956" y="501650"/>
                  </a:lnTo>
                  <a:lnTo>
                    <a:pt x="38569" y="502920"/>
                  </a:lnTo>
                  <a:lnTo>
                    <a:pt x="449046" y="502920"/>
                  </a:lnTo>
                  <a:lnTo>
                    <a:pt x="451078" y="501650"/>
                  </a:lnTo>
                  <a:close/>
                </a:path>
                <a:path w="2431415" h="511810">
                  <a:moveTo>
                    <a:pt x="625970" y="501650"/>
                  </a:moveTo>
                  <a:lnTo>
                    <a:pt x="518426" y="501650"/>
                  </a:lnTo>
                  <a:lnTo>
                    <a:pt x="518934" y="502920"/>
                  </a:lnTo>
                  <a:lnTo>
                    <a:pt x="622554" y="502920"/>
                  </a:lnTo>
                  <a:lnTo>
                    <a:pt x="625970" y="501650"/>
                  </a:lnTo>
                  <a:close/>
                </a:path>
                <a:path w="2431415" h="511810">
                  <a:moveTo>
                    <a:pt x="1559280" y="501650"/>
                  </a:moveTo>
                  <a:lnTo>
                    <a:pt x="1146124" y="501650"/>
                  </a:lnTo>
                  <a:lnTo>
                    <a:pt x="1147813" y="502920"/>
                  </a:lnTo>
                  <a:lnTo>
                    <a:pt x="1558175" y="502920"/>
                  </a:lnTo>
                  <a:lnTo>
                    <a:pt x="1559280" y="501650"/>
                  </a:lnTo>
                  <a:close/>
                </a:path>
                <a:path w="2431415" h="511810">
                  <a:moveTo>
                    <a:pt x="454063" y="500380"/>
                  </a:moveTo>
                  <a:lnTo>
                    <a:pt x="33718" y="500380"/>
                  </a:lnTo>
                  <a:lnTo>
                    <a:pt x="35331" y="501650"/>
                  </a:lnTo>
                  <a:lnTo>
                    <a:pt x="453072" y="501650"/>
                  </a:lnTo>
                  <a:lnTo>
                    <a:pt x="454063" y="500380"/>
                  </a:lnTo>
                  <a:close/>
                </a:path>
                <a:path w="2431415" h="511810">
                  <a:moveTo>
                    <a:pt x="632752" y="500380"/>
                  </a:moveTo>
                  <a:lnTo>
                    <a:pt x="517461" y="500380"/>
                  </a:lnTo>
                  <a:lnTo>
                    <a:pt x="517613" y="501650"/>
                  </a:lnTo>
                  <a:lnTo>
                    <a:pt x="629373" y="501650"/>
                  </a:lnTo>
                  <a:lnTo>
                    <a:pt x="632752" y="500380"/>
                  </a:lnTo>
                  <a:close/>
                </a:path>
                <a:path w="2431415" h="511810">
                  <a:moveTo>
                    <a:pt x="1562506" y="500380"/>
                  </a:moveTo>
                  <a:lnTo>
                    <a:pt x="1141171" y="500380"/>
                  </a:lnTo>
                  <a:lnTo>
                    <a:pt x="1142796" y="501650"/>
                  </a:lnTo>
                  <a:lnTo>
                    <a:pt x="1561439" y="501650"/>
                  </a:lnTo>
                  <a:lnTo>
                    <a:pt x="1562506" y="500380"/>
                  </a:lnTo>
                  <a:close/>
                </a:path>
                <a:path w="2431415" h="511810">
                  <a:moveTo>
                    <a:pt x="755510" y="11430"/>
                  </a:moveTo>
                  <a:lnTo>
                    <a:pt x="302361" y="11430"/>
                  </a:lnTo>
                  <a:lnTo>
                    <a:pt x="293319" y="15240"/>
                  </a:lnTo>
                  <a:lnTo>
                    <a:pt x="287451" y="17780"/>
                  </a:lnTo>
                  <a:lnTo>
                    <a:pt x="281736" y="20320"/>
                  </a:lnTo>
                  <a:lnTo>
                    <a:pt x="278942" y="21590"/>
                  </a:lnTo>
                  <a:lnTo>
                    <a:pt x="276212" y="24130"/>
                  </a:lnTo>
                  <a:lnTo>
                    <a:pt x="270929" y="26670"/>
                  </a:lnTo>
                  <a:lnTo>
                    <a:pt x="268389" y="29210"/>
                  </a:lnTo>
                  <a:lnTo>
                    <a:pt x="265912" y="31750"/>
                  </a:lnTo>
                  <a:lnTo>
                    <a:pt x="263499" y="33020"/>
                  </a:lnTo>
                  <a:lnTo>
                    <a:pt x="261162" y="35560"/>
                  </a:lnTo>
                  <a:lnTo>
                    <a:pt x="258914" y="38100"/>
                  </a:lnTo>
                  <a:lnTo>
                    <a:pt x="256743" y="39370"/>
                  </a:lnTo>
                  <a:lnTo>
                    <a:pt x="7746" y="426720"/>
                  </a:lnTo>
                  <a:lnTo>
                    <a:pt x="6096" y="429260"/>
                  </a:lnTo>
                  <a:lnTo>
                    <a:pt x="5334" y="430530"/>
                  </a:lnTo>
                  <a:lnTo>
                    <a:pt x="4622" y="431800"/>
                  </a:lnTo>
                  <a:lnTo>
                    <a:pt x="3937" y="434340"/>
                  </a:lnTo>
                  <a:lnTo>
                    <a:pt x="3314" y="435610"/>
                  </a:lnTo>
                  <a:lnTo>
                    <a:pt x="2730" y="436880"/>
                  </a:lnTo>
                  <a:lnTo>
                    <a:pt x="2197" y="438150"/>
                  </a:lnTo>
                  <a:lnTo>
                    <a:pt x="1714" y="440690"/>
                  </a:lnTo>
                  <a:lnTo>
                    <a:pt x="1295" y="441960"/>
                  </a:lnTo>
                  <a:lnTo>
                    <a:pt x="914" y="443230"/>
                  </a:lnTo>
                  <a:lnTo>
                    <a:pt x="596" y="445770"/>
                  </a:lnTo>
                  <a:lnTo>
                    <a:pt x="342" y="447040"/>
                  </a:lnTo>
                  <a:lnTo>
                    <a:pt x="139" y="448310"/>
                  </a:lnTo>
                  <a:lnTo>
                    <a:pt x="63" y="449580"/>
                  </a:lnTo>
                  <a:lnTo>
                    <a:pt x="0" y="457200"/>
                  </a:lnTo>
                  <a:lnTo>
                    <a:pt x="139" y="458470"/>
                  </a:lnTo>
                  <a:lnTo>
                    <a:pt x="342" y="461010"/>
                  </a:lnTo>
                  <a:lnTo>
                    <a:pt x="609" y="462280"/>
                  </a:lnTo>
                  <a:lnTo>
                    <a:pt x="927" y="463550"/>
                  </a:lnTo>
                  <a:lnTo>
                    <a:pt x="1295" y="466090"/>
                  </a:lnTo>
                  <a:lnTo>
                    <a:pt x="1727" y="467360"/>
                  </a:lnTo>
                  <a:lnTo>
                    <a:pt x="2197" y="468630"/>
                  </a:lnTo>
                  <a:lnTo>
                    <a:pt x="2730" y="469900"/>
                  </a:lnTo>
                  <a:lnTo>
                    <a:pt x="3302" y="472440"/>
                  </a:lnTo>
                  <a:lnTo>
                    <a:pt x="10502" y="483870"/>
                  </a:lnTo>
                  <a:lnTo>
                    <a:pt x="11556" y="486410"/>
                  </a:lnTo>
                  <a:lnTo>
                    <a:pt x="12649" y="486410"/>
                  </a:lnTo>
                  <a:lnTo>
                    <a:pt x="13792" y="487680"/>
                  </a:lnTo>
                  <a:lnTo>
                    <a:pt x="14973" y="488950"/>
                  </a:lnTo>
                  <a:lnTo>
                    <a:pt x="16205" y="490220"/>
                  </a:lnTo>
                  <a:lnTo>
                    <a:pt x="17475" y="491490"/>
                  </a:lnTo>
                  <a:lnTo>
                    <a:pt x="18796" y="492760"/>
                  </a:lnTo>
                  <a:lnTo>
                    <a:pt x="21539" y="495300"/>
                  </a:lnTo>
                  <a:lnTo>
                    <a:pt x="22974" y="495300"/>
                  </a:lnTo>
                  <a:lnTo>
                    <a:pt x="25920" y="497840"/>
                  </a:lnTo>
                  <a:lnTo>
                    <a:pt x="27431" y="497840"/>
                  </a:lnTo>
                  <a:lnTo>
                    <a:pt x="30543" y="500380"/>
                  </a:lnTo>
                  <a:lnTo>
                    <a:pt x="455993" y="500380"/>
                  </a:lnTo>
                  <a:lnTo>
                    <a:pt x="456933" y="499110"/>
                  </a:lnTo>
                  <a:lnTo>
                    <a:pt x="458787" y="499110"/>
                  </a:lnTo>
                  <a:lnTo>
                    <a:pt x="460540" y="497840"/>
                  </a:lnTo>
                  <a:lnTo>
                    <a:pt x="461391" y="496570"/>
                  </a:lnTo>
                  <a:lnTo>
                    <a:pt x="462216" y="496570"/>
                  </a:lnTo>
                  <a:lnTo>
                    <a:pt x="463016" y="495300"/>
                  </a:lnTo>
                  <a:lnTo>
                    <a:pt x="464553" y="494030"/>
                  </a:lnTo>
                  <a:lnTo>
                    <a:pt x="465277" y="492760"/>
                  </a:lnTo>
                  <a:lnTo>
                    <a:pt x="465975" y="492760"/>
                  </a:lnTo>
                  <a:lnTo>
                    <a:pt x="467283" y="490220"/>
                  </a:lnTo>
                  <a:lnTo>
                    <a:pt x="467893" y="490220"/>
                  </a:lnTo>
                  <a:lnTo>
                    <a:pt x="469036" y="487680"/>
                  </a:lnTo>
                  <a:lnTo>
                    <a:pt x="533107" y="387350"/>
                  </a:lnTo>
                  <a:lnTo>
                    <a:pt x="533438" y="387350"/>
                  </a:lnTo>
                  <a:lnTo>
                    <a:pt x="533730" y="386080"/>
                  </a:lnTo>
                  <a:lnTo>
                    <a:pt x="533857" y="386080"/>
                  </a:lnTo>
                  <a:lnTo>
                    <a:pt x="533717" y="383540"/>
                  </a:lnTo>
                  <a:lnTo>
                    <a:pt x="533438" y="383540"/>
                  </a:lnTo>
                  <a:lnTo>
                    <a:pt x="533107" y="382270"/>
                  </a:lnTo>
                  <a:lnTo>
                    <a:pt x="532587" y="382270"/>
                  </a:lnTo>
                  <a:lnTo>
                    <a:pt x="532345" y="381000"/>
                  </a:lnTo>
                  <a:lnTo>
                    <a:pt x="530123" y="381000"/>
                  </a:lnTo>
                  <a:lnTo>
                    <a:pt x="529272" y="379730"/>
                  </a:lnTo>
                  <a:lnTo>
                    <a:pt x="190601" y="379730"/>
                  </a:lnTo>
                  <a:lnTo>
                    <a:pt x="190055" y="378460"/>
                  </a:lnTo>
                  <a:lnTo>
                    <a:pt x="189369" y="378460"/>
                  </a:lnTo>
                  <a:lnTo>
                    <a:pt x="189001" y="377190"/>
                  </a:lnTo>
                  <a:lnTo>
                    <a:pt x="188658" y="377190"/>
                  </a:lnTo>
                  <a:lnTo>
                    <a:pt x="188518" y="375920"/>
                  </a:lnTo>
                  <a:lnTo>
                    <a:pt x="188391" y="375920"/>
                  </a:lnTo>
                  <a:lnTo>
                    <a:pt x="188709" y="373380"/>
                  </a:lnTo>
                  <a:lnTo>
                    <a:pt x="188912" y="373380"/>
                  </a:lnTo>
                  <a:lnTo>
                    <a:pt x="189166" y="372110"/>
                  </a:lnTo>
                  <a:lnTo>
                    <a:pt x="228866" y="309880"/>
                  </a:lnTo>
                  <a:lnTo>
                    <a:pt x="229958" y="309880"/>
                  </a:lnTo>
                  <a:lnTo>
                    <a:pt x="230543" y="308610"/>
                  </a:lnTo>
                  <a:lnTo>
                    <a:pt x="582777" y="308610"/>
                  </a:lnTo>
                  <a:lnTo>
                    <a:pt x="583552" y="307340"/>
                  </a:lnTo>
                  <a:lnTo>
                    <a:pt x="584758" y="307340"/>
                  </a:lnTo>
                  <a:lnTo>
                    <a:pt x="584974" y="306070"/>
                  </a:lnTo>
                  <a:lnTo>
                    <a:pt x="585279" y="306070"/>
                  </a:lnTo>
                  <a:lnTo>
                    <a:pt x="642531" y="215900"/>
                  </a:lnTo>
                  <a:lnTo>
                    <a:pt x="642975" y="215900"/>
                  </a:lnTo>
                  <a:lnTo>
                    <a:pt x="643102" y="214630"/>
                  </a:lnTo>
                  <a:lnTo>
                    <a:pt x="642810" y="212090"/>
                  </a:lnTo>
                  <a:lnTo>
                    <a:pt x="642531" y="212090"/>
                  </a:lnTo>
                  <a:lnTo>
                    <a:pt x="642353" y="210820"/>
                  </a:lnTo>
                  <a:lnTo>
                    <a:pt x="641718" y="210820"/>
                  </a:lnTo>
                  <a:lnTo>
                    <a:pt x="641197" y="209550"/>
                  </a:lnTo>
                  <a:lnTo>
                    <a:pt x="301396" y="209550"/>
                  </a:lnTo>
                  <a:lnTo>
                    <a:pt x="300913" y="208280"/>
                  </a:lnTo>
                  <a:lnTo>
                    <a:pt x="299173" y="208280"/>
                  </a:lnTo>
                  <a:lnTo>
                    <a:pt x="298932" y="207010"/>
                  </a:lnTo>
                  <a:lnTo>
                    <a:pt x="298323" y="207010"/>
                  </a:lnTo>
                  <a:lnTo>
                    <a:pt x="298018" y="205740"/>
                  </a:lnTo>
                  <a:lnTo>
                    <a:pt x="297764" y="205740"/>
                  </a:lnTo>
                  <a:lnTo>
                    <a:pt x="297891" y="203200"/>
                  </a:lnTo>
                  <a:lnTo>
                    <a:pt x="298157" y="201930"/>
                  </a:lnTo>
                  <a:lnTo>
                    <a:pt x="298411" y="201930"/>
                  </a:lnTo>
                  <a:lnTo>
                    <a:pt x="339712" y="137160"/>
                  </a:lnTo>
                  <a:lnTo>
                    <a:pt x="340156" y="135890"/>
                  </a:lnTo>
                  <a:lnTo>
                    <a:pt x="341541" y="135890"/>
                  </a:lnTo>
                  <a:lnTo>
                    <a:pt x="342011" y="134620"/>
                  </a:lnTo>
                  <a:lnTo>
                    <a:pt x="694397" y="134620"/>
                  </a:lnTo>
                  <a:lnTo>
                    <a:pt x="694969" y="133350"/>
                  </a:lnTo>
                  <a:lnTo>
                    <a:pt x="695706" y="133350"/>
                  </a:lnTo>
                  <a:lnTo>
                    <a:pt x="696112" y="132080"/>
                  </a:lnTo>
                  <a:lnTo>
                    <a:pt x="759472" y="33020"/>
                  </a:lnTo>
                  <a:lnTo>
                    <a:pt x="759993" y="31750"/>
                  </a:lnTo>
                  <a:lnTo>
                    <a:pt x="760463" y="31750"/>
                  </a:lnTo>
                  <a:lnTo>
                    <a:pt x="760869" y="30480"/>
                  </a:lnTo>
                  <a:lnTo>
                    <a:pt x="761047" y="29210"/>
                  </a:lnTo>
                  <a:lnTo>
                    <a:pt x="761339" y="29210"/>
                  </a:lnTo>
                  <a:lnTo>
                    <a:pt x="761466" y="27940"/>
                  </a:lnTo>
                  <a:lnTo>
                    <a:pt x="761657" y="26670"/>
                  </a:lnTo>
                  <a:lnTo>
                    <a:pt x="761657" y="22860"/>
                  </a:lnTo>
                  <a:lnTo>
                    <a:pt x="761466" y="21590"/>
                  </a:lnTo>
                  <a:lnTo>
                    <a:pt x="761199" y="20320"/>
                  </a:lnTo>
                  <a:lnTo>
                    <a:pt x="760869" y="19050"/>
                  </a:lnTo>
                  <a:lnTo>
                    <a:pt x="760247" y="17780"/>
                  </a:lnTo>
                  <a:lnTo>
                    <a:pt x="759764" y="16510"/>
                  </a:lnTo>
                  <a:lnTo>
                    <a:pt x="759218" y="15240"/>
                  </a:lnTo>
                  <a:lnTo>
                    <a:pt x="758609" y="15240"/>
                  </a:lnTo>
                  <a:lnTo>
                    <a:pt x="757923" y="13970"/>
                  </a:lnTo>
                  <a:lnTo>
                    <a:pt x="757186" y="12700"/>
                  </a:lnTo>
                  <a:lnTo>
                    <a:pt x="756373" y="12700"/>
                  </a:lnTo>
                  <a:lnTo>
                    <a:pt x="755510" y="11430"/>
                  </a:lnTo>
                  <a:close/>
                </a:path>
                <a:path w="2431415" h="511810">
                  <a:moveTo>
                    <a:pt x="1310068" y="11430"/>
                  </a:moveTo>
                  <a:lnTo>
                    <a:pt x="856830" y="11430"/>
                  </a:lnTo>
                  <a:lnTo>
                    <a:pt x="843813" y="16510"/>
                  </a:lnTo>
                  <a:lnTo>
                    <a:pt x="837577" y="19050"/>
                  </a:lnTo>
                  <a:lnTo>
                    <a:pt x="834542" y="21590"/>
                  </a:lnTo>
                  <a:lnTo>
                    <a:pt x="831557" y="22860"/>
                  </a:lnTo>
                  <a:lnTo>
                    <a:pt x="828649" y="25400"/>
                  </a:lnTo>
                  <a:lnTo>
                    <a:pt x="825804" y="26670"/>
                  </a:lnTo>
                  <a:lnTo>
                    <a:pt x="823023" y="29210"/>
                  </a:lnTo>
                  <a:lnTo>
                    <a:pt x="799782" y="54610"/>
                  </a:lnTo>
                  <a:lnTo>
                    <a:pt x="517779" y="496570"/>
                  </a:lnTo>
                  <a:lnTo>
                    <a:pt x="517258" y="496570"/>
                  </a:lnTo>
                  <a:lnTo>
                    <a:pt x="517194" y="499110"/>
                  </a:lnTo>
                  <a:lnTo>
                    <a:pt x="517271" y="500380"/>
                  </a:lnTo>
                  <a:lnTo>
                    <a:pt x="636092" y="500380"/>
                  </a:lnTo>
                  <a:lnTo>
                    <a:pt x="649109" y="495300"/>
                  </a:lnTo>
                  <a:lnTo>
                    <a:pt x="655345" y="492760"/>
                  </a:lnTo>
                  <a:lnTo>
                    <a:pt x="658380" y="490220"/>
                  </a:lnTo>
                  <a:lnTo>
                    <a:pt x="661352" y="488950"/>
                  </a:lnTo>
                  <a:lnTo>
                    <a:pt x="664273" y="486410"/>
                  </a:lnTo>
                  <a:lnTo>
                    <a:pt x="667118" y="485140"/>
                  </a:lnTo>
                  <a:lnTo>
                    <a:pt x="669899" y="482600"/>
                  </a:lnTo>
                  <a:lnTo>
                    <a:pt x="691235" y="459740"/>
                  </a:lnTo>
                  <a:lnTo>
                    <a:pt x="693140" y="457200"/>
                  </a:lnTo>
                  <a:lnTo>
                    <a:pt x="897813" y="137160"/>
                  </a:lnTo>
                  <a:lnTo>
                    <a:pt x="898258" y="135890"/>
                  </a:lnTo>
                  <a:lnTo>
                    <a:pt x="899642" y="135890"/>
                  </a:lnTo>
                  <a:lnTo>
                    <a:pt x="900125" y="134620"/>
                  </a:lnTo>
                  <a:lnTo>
                    <a:pt x="1249011" y="134620"/>
                  </a:lnTo>
                  <a:lnTo>
                    <a:pt x="1313815" y="33020"/>
                  </a:lnTo>
                  <a:lnTo>
                    <a:pt x="1314361" y="31750"/>
                  </a:lnTo>
                  <a:lnTo>
                    <a:pt x="1314615" y="31750"/>
                  </a:lnTo>
                  <a:lnTo>
                    <a:pt x="1315059" y="30480"/>
                  </a:lnTo>
                  <a:lnTo>
                    <a:pt x="1315427" y="29210"/>
                  </a:lnTo>
                  <a:lnTo>
                    <a:pt x="1315720" y="27940"/>
                  </a:lnTo>
                  <a:lnTo>
                    <a:pt x="1315935" y="26670"/>
                  </a:lnTo>
                  <a:lnTo>
                    <a:pt x="1316075" y="26670"/>
                  </a:lnTo>
                  <a:lnTo>
                    <a:pt x="1315923" y="21590"/>
                  </a:lnTo>
                  <a:lnTo>
                    <a:pt x="1315707" y="21590"/>
                  </a:lnTo>
                  <a:lnTo>
                    <a:pt x="1315415" y="20320"/>
                  </a:lnTo>
                  <a:lnTo>
                    <a:pt x="1315046" y="19050"/>
                  </a:lnTo>
                  <a:lnTo>
                    <a:pt x="1314602" y="17780"/>
                  </a:lnTo>
                  <a:lnTo>
                    <a:pt x="1314081" y="16510"/>
                  </a:lnTo>
                  <a:lnTo>
                    <a:pt x="1313497" y="15240"/>
                  </a:lnTo>
                  <a:lnTo>
                    <a:pt x="1312837" y="15240"/>
                  </a:lnTo>
                  <a:lnTo>
                    <a:pt x="1312113" y="13970"/>
                  </a:lnTo>
                  <a:lnTo>
                    <a:pt x="1311338" y="12700"/>
                  </a:lnTo>
                  <a:lnTo>
                    <a:pt x="1310932" y="12700"/>
                  </a:lnTo>
                  <a:lnTo>
                    <a:pt x="1310068" y="11430"/>
                  </a:lnTo>
                  <a:close/>
                </a:path>
                <a:path w="2431415" h="511810">
                  <a:moveTo>
                    <a:pt x="1565605" y="499110"/>
                  </a:moveTo>
                  <a:lnTo>
                    <a:pt x="1137958" y="499110"/>
                  </a:lnTo>
                  <a:lnTo>
                    <a:pt x="1139545" y="500380"/>
                  </a:lnTo>
                  <a:lnTo>
                    <a:pt x="1564589" y="500380"/>
                  </a:lnTo>
                  <a:lnTo>
                    <a:pt x="1565605" y="499110"/>
                  </a:lnTo>
                  <a:close/>
                </a:path>
                <a:path w="2431415" h="511810">
                  <a:moveTo>
                    <a:pt x="1569440" y="496570"/>
                  </a:moveTo>
                  <a:lnTo>
                    <a:pt x="1133335" y="496570"/>
                  </a:lnTo>
                  <a:lnTo>
                    <a:pt x="1136396" y="499110"/>
                  </a:lnTo>
                  <a:lnTo>
                    <a:pt x="1566595" y="499110"/>
                  </a:lnTo>
                  <a:lnTo>
                    <a:pt x="1567561" y="497840"/>
                  </a:lnTo>
                  <a:lnTo>
                    <a:pt x="1568513" y="497840"/>
                  </a:lnTo>
                  <a:lnTo>
                    <a:pt x="1569440" y="496570"/>
                  </a:lnTo>
                  <a:close/>
                </a:path>
                <a:path w="2431415" h="511810">
                  <a:moveTo>
                    <a:pt x="1863458" y="11430"/>
                  </a:moveTo>
                  <a:lnTo>
                    <a:pt x="1410665" y="11430"/>
                  </a:lnTo>
                  <a:lnTo>
                    <a:pt x="1397647" y="16510"/>
                  </a:lnTo>
                  <a:lnTo>
                    <a:pt x="1391412" y="19050"/>
                  </a:lnTo>
                  <a:lnTo>
                    <a:pt x="1388376" y="21590"/>
                  </a:lnTo>
                  <a:lnTo>
                    <a:pt x="1385404" y="22860"/>
                  </a:lnTo>
                  <a:lnTo>
                    <a:pt x="1382496" y="25400"/>
                  </a:lnTo>
                  <a:lnTo>
                    <a:pt x="1379639" y="26670"/>
                  </a:lnTo>
                  <a:lnTo>
                    <a:pt x="1376870" y="29210"/>
                  </a:lnTo>
                  <a:lnTo>
                    <a:pt x="1353616" y="54610"/>
                  </a:lnTo>
                  <a:lnTo>
                    <a:pt x="1115898" y="426720"/>
                  </a:lnTo>
                  <a:lnTo>
                    <a:pt x="1114996" y="427990"/>
                  </a:lnTo>
                  <a:lnTo>
                    <a:pt x="1114145" y="429260"/>
                  </a:lnTo>
                  <a:lnTo>
                    <a:pt x="1113345" y="431800"/>
                  </a:lnTo>
                  <a:lnTo>
                    <a:pt x="1112596" y="433070"/>
                  </a:lnTo>
                  <a:lnTo>
                    <a:pt x="1111897" y="434340"/>
                  </a:lnTo>
                  <a:lnTo>
                    <a:pt x="1111262" y="435610"/>
                  </a:lnTo>
                  <a:lnTo>
                    <a:pt x="1110678" y="438150"/>
                  </a:lnTo>
                  <a:lnTo>
                    <a:pt x="1110157" y="439420"/>
                  </a:lnTo>
                  <a:lnTo>
                    <a:pt x="1109687" y="440690"/>
                  </a:lnTo>
                  <a:lnTo>
                    <a:pt x="1109281" y="441960"/>
                  </a:lnTo>
                  <a:lnTo>
                    <a:pt x="1108925" y="444500"/>
                  </a:lnTo>
                  <a:lnTo>
                    <a:pt x="1108633" y="445770"/>
                  </a:lnTo>
                  <a:lnTo>
                    <a:pt x="1108392" y="447040"/>
                  </a:lnTo>
                  <a:lnTo>
                    <a:pt x="1108214" y="449580"/>
                  </a:lnTo>
                  <a:lnTo>
                    <a:pt x="1108163" y="457200"/>
                  </a:lnTo>
                  <a:lnTo>
                    <a:pt x="1108227" y="458470"/>
                  </a:lnTo>
                  <a:lnTo>
                    <a:pt x="1108405" y="459740"/>
                  </a:lnTo>
                  <a:lnTo>
                    <a:pt x="1108646" y="461010"/>
                  </a:lnTo>
                  <a:lnTo>
                    <a:pt x="1108938" y="463550"/>
                  </a:lnTo>
                  <a:lnTo>
                    <a:pt x="1109294" y="464820"/>
                  </a:lnTo>
                  <a:lnTo>
                    <a:pt x="1109713" y="466090"/>
                  </a:lnTo>
                  <a:lnTo>
                    <a:pt x="1110195" y="468630"/>
                  </a:lnTo>
                  <a:lnTo>
                    <a:pt x="1110716" y="469900"/>
                  </a:lnTo>
                  <a:lnTo>
                    <a:pt x="1111300" y="471170"/>
                  </a:lnTo>
                  <a:lnTo>
                    <a:pt x="1111948" y="472440"/>
                  </a:lnTo>
                  <a:lnTo>
                    <a:pt x="1112647" y="474980"/>
                  </a:lnTo>
                  <a:lnTo>
                    <a:pt x="1113383" y="476250"/>
                  </a:lnTo>
                  <a:lnTo>
                    <a:pt x="1114196" y="477520"/>
                  </a:lnTo>
                  <a:lnTo>
                    <a:pt x="1115047" y="478790"/>
                  </a:lnTo>
                  <a:lnTo>
                    <a:pt x="1115961" y="480060"/>
                  </a:lnTo>
                  <a:lnTo>
                    <a:pt x="1116914" y="482600"/>
                  </a:lnTo>
                  <a:lnTo>
                    <a:pt x="1126236" y="492760"/>
                  </a:lnTo>
                  <a:lnTo>
                    <a:pt x="1127582" y="492760"/>
                  </a:lnTo>
                  <a:lnTo>
                    <a:pt x="1128966" y="494030"/>
                  </a:lnTo>
                  <a:lnTo>
                    <a:pt x="1131849" y="496570"/>
                  </a:lnTo>
                  <a:lnTo>
                    <a:pt x="1570342" y="496570"/>
                  </a:lnTo>
                  <a:lnTo>
                    <a:pt x="1572069" y="494030"/>
                  </a:lnTo>
                  <a:lnTo>
                    <a:pt x="1572882" y="494030"/>
                  </a:lnTo>
                  <a:lnTo>
                    <a:pt x="1573682" y="492760"/>
                  </a:lnTo>
                  <a:lnTo>
                    <a:pt x="1574444" y="491490"/>
                  </a:lnTo>
                  <a:lnTo>
                    <a:pt x="1575181" y="491490"/>
                  </a:lnTo>
                  <a:lnTo>
                    <a:pt x="1576552" y="488950"/>
                  </a:lnTo>
                  <a:lnTo>
                    <a:pt x="1577187" y="487680"/>
                  </a:lnTo>
                  <a:lnTo>
                    <a:pt x="1646113" y="379730"/>
                  </a:lnTo>
                  <a:lnTo>
                    <a:pt x="1299349" y="379730"/>
                  </a:lnTo>
                  <a:lnTo>
                    <a:pt x="1298854" y="378460"/>
                  </a:lnTo>
                  <a:lnTo>
                    <a:pt x="1298422" y="378460"/>
                  </a:lnTo>
                  <a:lnTo>
                    <a:pt x="1298079" y="377190"/>
                  </a:lnTo>
                  <a:lnTo>
                    <a:pt x="1297762" y="377190"/>
                  </a:lnTo>
                  <a:lnTo>
                    <a:pt x="1297635" y="375920"/>
                  </a:lnTo>
                  <a:lnTo>
                    <a:pt x="1297762" y="373380"/>
                  </a:lnTo>
                  <a:lnTo>
                    <a:pt x="1298232" y="373380"/>
                  </a:lnTo>
                  <a:lnTo>
                    <a:pt x="1448866" y="137160"/>
                  </a:lnTo>
                  <a:lnTo>
                    <a:pt x="1449311" y="135890"/>
                  </a:lnTo>
                  <a:lnTo>
                    <a:pt x="1450695" y="135890"/>
                  </a:lnTo>
                  <a:lnTo>
                    <a:pt x="1451178" y="134620"/>
                  </a:lnTo>
                  <a:lnTo>
                    <a:pt x="1802549" y="134620"/>
                  </a:lnTo>
                  <a:lnTo>
                    <a:pt x="1803120" y="133350"/>
                  </a:lnTo>
                  <a:lnTo>
                    <a:pt x="1803755" y="133350"/>
                  </a:lnTo>
                  <a:lnTo>
                    <a:pt x="1804276" y="132080"/>
                  </a:lnTo>
                  <a:lnTo>
                    <a:pt x="1867357" y="34290"/>
                  </a:lnTo>
                  <a:lnTo>
                    <a:pt x="1867941" y="33020"/>
                  </a:lnTo>
                  <a:lnTo>
                    <a:pt x="1868449" y="31750"/>
                  </a:lnTo>
                  <a:lnTo>
                    <a:pt x="1868893" y="30480"/>
                  </a:lnTo>
                  <a:lnTo>
                    <a:pt x="1869262" y="29210"/>
                  </a:lnTo>
                  <a:lnTo>
                    <a:pt x="1869427" y="29210"/>
                  </a:lnTo>
                  <a:lnTo>
                    <a:pt x="1869681" y="27940"/>
                  </a:lnTo>
                  <a:lnTo>
                    <a:pt x="1869859" y="26670"/>
                  </a:lnTo>
                  <a:lnTo>
                    <a:pt x="1869668" y="21590"/>
                  </a:lnTo>
                  <a:lnTo>
                    <a:pt x="1869414" y="20320"/>
                  </a:lnTo>
                  <a:lnTo>
                    <a:pt x="1869071" y="19050"/>
                  </a:lnTo>
                  <a:lnTo>
                    <a:pt x="1868881" y="19050"/>
                  </a:lnTo>
                  <a:lnTo>
                    <a:pt x="1868436" y="17780"/>
                  </a:lnTo>
                  <a:lnTo>
                    <a:pt x="1867916" y="16510"/>
                  </a:lnTo>
                  <a:lnTo>
                    <a:pt x="1867331" y="15240"/>
                  </a:lnTo>
                  <a:lnTo>
                    <a:pt x="1867014" y="15240"/>
                  </a:lnTo>
                  <a:lnTo>
                    <a:pt x="1866328" y="13970"/>
                  </a:lnTo>
                  <a:lnTo>
                    <a:pt x="1865960" y="13970"/>
                  </a:lnTo>
                  <a:lnTo>
                    <a:pt x="1864766" y="12700"/>
                  </a:lnTo>
                  <a:lnTo>
                    <a:pt x="1864347" y="12700"/>
                  </a:lnTo>
                  <a:lnTo>
                    <a:pt x="1863458" y="11430"/>
                  </a:lnTo>
                  <a:close/>
                </a:path>
                <a:path w="2431415" h="511810">
                  <a:moveTo>
                    <a:pt x="1047432" y="433070"/>
                  </a:moveTo>
                  <a:lnTo>
                    <a:pt x="787857" y="433070"/>
                  </a:lnTo>
                  <a:lnTo>
                    <a:pt x="788454" y="434340"/>
                  </a:lnTo>
                  <a:lnTo>
                    <a:pt x="1046302" y="434340"/>
                  </a:lnTo>
                  <a:lnTo>
                    <a:pt x="1047432" y="433070"/>
                  </a:lnTo>
                  <a:close/>
                </a:path>
                <a:path w="2431415" h="511810">
                  <a:moveTo>
                    <a:pt x="1058887" y="427990"/>
                  </a:moveTo>
                  <a:lnTo>
                    <a:pt x="785812" y="427990"/>
                  </a:lnTo>
                  <a:lnTo>
                    <a:pt x="785660" y="429260"/>
                  </a:lnTo>
                  <a:lnTo>
                    <a:pt x="785964" y="431800"/>
                  </a:lnTo>
                  <a:lnTo>
                    <a:pt x="786257" y="431800"/>
                  </a:lnTo>
                  <a:lnTo>
                    <a:pt x="786625" y="433070"/>
                  </a:lnTo>
                  <a:lnTo>
                    <a:pt x="1050747" y="433070"/>
                  </a:lnTo>
                  <a:lnTo>
                    <a:pt x="1051826" y="431800"/>
                  </a:lnTo>
                  <a:lnTo>
                    <a:pt x="1053934" y="430530"/>
                  </a:lnTo>
                  <a:lnTo>
                    <a:pt x="1055966" y="430530"/>
                  </a:lnTo>
                  <a:lnTo>
                    <a:pt x="1056970" y="429260"/>
                  </a:lnTo>
                  <a:lnTo>
                    <a:pt x="1057935" y="429260"/>
                  </a:lnTo>
                  <a:lnTo>
                    <a:pt x="1058887" y="427990"/>
                  </a:lnTo>
                  <a:close/>
                </a:path>
                <a:path w="2431415" h="511810">
                  <a:moveTo>
                    <a:pt x="1249011" y="134620"/>
                  </a:moveTo>
                  <a:lnTo>
                    <a:pt x="1091425" y="134620"/>
                  </a:lnTo>
                  <a:lnTo>
                    <a:pt x="1091895" y="135890"/>
                  </a:lnTo>
                  <a:lnTo>
                    <a:pt x="1093279" y="135890"/>
                  </a:lnTo>
                  <a:lnTo>
                    <a:pt x="1093724" y="137160"/>
                  </a:lnTo>
                  <a:lnTo>
                    <a:pt x="1094244" y="137160"/>
                  </a:lnTo>
                  <a:lnTo>
                    <a:pt x="1094384" y="138430"/>
                  </a:lnTo>
                  <a:lnTo>
                    <a:pt x="1094536" y="138430"/>
                  </a:lnTo>
                  <a:lnTo>
                    <a:pt x="1094689" y="139700"/>
                  </a:lnTo>
                  <a:lnTo>
                    <a:pt x="1094536" y="140970"/>
                  </a:lnTo>
                  <a:lnTo>
                    <a:pt x="1094384" y="140970"/>
                  </a:lnTo>
                  <a:lnTo>
                    <a:pt x="1094257" y="142240"/>
                  </a:lnTo>
                  <a:lnTo>
                    <a:pt x="1094105" y="142240"/>
                  </a:lnTo>
                  <a:lnTo>
                    <a:pt x="984326" y="313690"/>
                  </a:lnTo>
                  <a:lnTo>
                    <a:pt x="983881" y="314960"/>
                  </a:lnTo>
                  <a:lnTo>
                    <a:pt x="982802" y="314960"/>
                  </a:lnTo>
                  <a:lnTo>
                    <a:pt x="982179" y="316230"/>
                  </a:lnTo>
                  <a:lnTo>
                    <a:pt x="857796" y="316230"/>
                  </a:lnTo>
                  <a:lnTo>
                    <a:pt x="857186" y="317500"/>
                  </a:lnTo>
                  <a:lnTo>
                    <a:pt x="855903" y="317500"/>
                  </a:lnTo>
                  <a:lnTo>
                    <a:pt x="855611" y="318770"/>
                  </a:lnTo>
                  <a:lnTo>
                    <a:pt x="786244" y="426720"/>
                  </a:lnTo>
                  <a:lnTo>
                    <a:pt x="786091" y="427990"/>
                  </a:lnTo>
                  <a:lnTo>
                    <a:pt x="1059815" y="427990"/>
                  </a:lnTo>
                  <a:lnTo>
                    <a:pt x="1060716" y="426720"/>
                  </a:lnTo>
                  <a:lnTo>
                    <a:pt x="1061580" y="425450"/>
                  </a:lnTo>
                  <a:lnTo>
                    <a:pt x="1062431" y="425450"/>
                  </a:lnTo>
                  <a:lnTo>
                    <a:pt x="1063256" y="424180"/>
                  </a:lnTo>
                  <a:lnTo>
                    <a:pt x="1064056" y="424180"/>
                  </a:lnTo>
                  <a:lnTo>
                    <a:pt x="1065555" y="421640"/>
                  </a:lnTo>
                  <a:lnTo>
                    <a:pt x="1066253" y="420370"/>
                  </a:lnTo>
                  <a:lnTo>
                    <a:pt x="1066927" y="420370"/>
                  </a:lnTo>
                  <a:lnTo>
                    <a:pt x="1067562" y="419100"/>
                  </a:lnTo>
                  <a:lnTo>
                    <a:pt x="1249011" y="134620"/>
                  </a:lnTo>
                  <a:close/>
                </a:path>
                <a:path w="2431415" h="511810">
                  <a:moveTo>
                    <a:pt x="1755406" y="203200"/>
                  </a:moveTo>
                  <a:lnTo>
                    <a:pt x="1523060" y="203200"/>
                  </a:lnTo>
                  <a:lnTo>
                    <a:pt x="1455991" y="308610"/>
                  </a:lnTo>
                  <a:lnTo>
                    <a:pt x="1455674" y="308610"/>
                  </a:lnTo>
                  <a:lnTo>
                    <a:pt x="1455534" y="309880"/>
                  </a:lnTo>
                  <a:lnTo>
                    <a:pt x="1455381" y="309880"/>
                  </a:lnTo>
                  <a:lnTo>
                    <a:pt x="1455229" y="311150"/>
                  </a:lnTo>
                  <a:lnTo>
                    <a:pt x="1455381" y="312420"/>
                  </a:lnTo>
                  <a:lnTo>
                    <a:pt x="1455547" y="312420"/>
                  </a:lnTo>
                  <a:lnTo>
                    <a:pt x="1455750" y="313690"/>
                  </a:lnTo>
                  <a:lnTo>
                    <a:pt x="1456296" y="313690"/>
                  </a:lnTo>
                  <a:lnTo>
                    <a:pt x="1456766" y="314960"/>
                  </a:lnTo>
                  <a:lnTo>
                    <a:pt x="1457871" y="314960"/>
                  </a:lnTo>
                  <a:lnTo>
                    <a:pt x="1458188" y="316230"/>
                  </a:lnTo>
                  <a:lnTo>
                    <a:pt x="1533474" y="316230"/>
                  </a:lnTo>
                  <a:lnTo>
                    <a:pt x="1534058" y="317500"/>
                  </a:lnTo>
                  <a:lnTo>
                    <a:pt x="1534820" y="317500"/>
                  </a:lnTo>
                  <a:lnTo>
                    <a:pt x="1535239" y="318770"/>
                  </a:lnTo>
                  <a:lnTo>
                    <a:pt x="1535734" y="318770"/>
                  </a:lnTo>
                  <a:lnTo>
                    <a:pt x="1535912" y="320040"/>
                  </a:lnTo>
                  <a:lnTo>
                    <a:pt x="1535976" y="321310"/>
                  </a:lnTo>
                  <a:lnTo>
                    <a:pt x="1535912" y="322580"/>
                  </a:lnTo>
                  <a:lnTo>
                    <a:pt x="1535747" y="322580"/>
                  </a:lnTo>
                  <a:lnTo>
                    <a:pt x="1535353" y="323850"/>
                  </a:lnTo>
                  <a:lnTo>
                    <a:pt x="1500543" y="378460"/>
                  </a:lnTo>
                  <a:lnTo>
                    <a:pt x="1499971" y="378460"/>
                  </a:lnTo>
                  <a:lnTo>
                    <a:pt x="1499717" y="379730"/>
                  </a:lnTo>
                  <a:lnTo>
                    <a:pt x="1646113" y="379730"/>
                  </a:lnTo>
                  <a:lnTo>
                    <a:pt x="1755584" y="208280"/>
                  </a:lnTo>
                  <a:lnTo>
                    <a:pt x="1756029" y="208280"/>
                  </a:lnTo>
                  <a:lnTo>
                    <a:pt x="1756156" y="207010"/>
                  </a:lnTo>
                  <a:lnTo>
                    <a:pt x="1755863" y="204470"/>
                  </a:lnTo>
                  <a:lnTo>
                    <a:pt x="1755571" y="204470"/>
                  </a:lnTo>
                  <a:lnTo>
                    <a:pt x="1755406" y="203200"/>
                  </a:lnTo>
                  <a:close/>
                </a:path>
                <a:path w="2431415" h="511810">
                  <a:moveTo>
                    <a:pt x="1753971" y="201930"/>
                  </a:moveTo>
                  <a:lnTo>
                    <a:pt x="1524025" y="201930"/>
                  </a:lnTo>
                  <a:lnTo>
                    <a:pt x="1523758" y="203200"/>
                  </a:lnTo>
                  <a:lnTo>
                    <a:pt x="1754517" y="203200"/>
                  </a:lnTo>
                  <a:lnTo>
                    <a:pt x="1753971" y="201930"/>
                  </a:lnTo>
                  <a:close/>
                </a:path>
                <a:path w="2431415" h="511810">
                  <a:moveTo>
                    <a:pt x="754126" y="10160"/>
                  </a:moveTo>
                  <a:lnTo>
                    <a:pt x="308470" y="10160"/>
                  </a:lnTo>
                  <a:lnTo>
                    <a:pt x="305409" y="11430"/>
                  </a:lnTo>
                  <a:lnTo>
                    <a:pt x="754595" y="11430"/>
                  </a:lnTo>
                  <a:lnTo>
                    <a:pt x="754126" y="10160"/>
                  </a:lnTo>
                  <a:close/>
                </a:path>
                <a:path w="2431415" h="511810">
                  <a:moveTo>
                    <a:pt x="1308201" y="10160"/>
                  </a:moveTo>
                  <a:lnTo>
                    <a:pt x="863549" y="10160"/>
                  </a:lnTo>
                  <a:lnTo>
                    <a:pt x="860171" y="11430"/>
                  </a:lnTo>
                  <a:lnTo>
                    <a:pt x="1309154" y="11430"/>
                  </a:lnTo>
                  <a:lnTo>
                    <a:pt x="1308201" y="10160"/>
                  </a:lnTo>
                  <a:close/>
                </a:path>
                <a:path w="2431415" h="511810">
                  <a:moveTo>
                    <a:pt x="1861540" y="10160"/>
                  </a:moveTo>
                  <a:lnTo>
                    <a:pt x="1417383" y="10160"/>
                  </a:lnTo>
                  <a:lnTo>
                    <a:pt x="1414005" y="11430"/>
                  </a:lnTo>
                  <a:lnTo>
                    <a:pt x="1863001" y="11430"/>
                  </a:lnTo>
                  <a:lnTo>
                    <a:pt x="1861540" y="10160"/>
                  </a:lnTo>
                  <a:close/>
                </a:path>
                <a:path w="2431415" h="511810">
                  <a:moveTo>
                    <a:pt x="751065" y="8890"/>
                  </a:moveTo>
                  <a:lnTo>
                    <a:pt x="314617" y="8890"/>
                  </a:lnTo>
                  <a:lnTo>
                    <a:pt x="311531" y="10160"/>
                  </a:lnTo>
                  <a:lnTo>
                    <a:pt x="752119" y="10160"/>
                  </a:lnTo>
                  <a:lnTo>
                    <a:pt x="751065" y="8890"/>
                  </a:lnTo>
                  <a:close/>
                </a:path>
                <a:path w="2431415" h="511810">
                  <a:moveTo>
                    <a:pt x="1306156" y="8890"/>
                  </a:moveTo>
                  <a:lnTo>
                    <a:pt x="870369" y="8890"/>
                  </a:lnTo>
                  <a:lnTo>
                    <a:pt x="866952" y="10160"/>
                  </a:lnTo>
                  <a:lnTo>
                    <a:pt x="1306677" y="10160"/>
                  </a:lnTo>
                  <a:lnTo>
                    <a:pt x="1306156" y="8890"/>
                  </a:lnTo>
                  <a:close/>
                </a:path>
                <a:path w="2431415" h="511810">
                  <a:moveTo>
                    <a:pt x="1860003" y="8890"/>
                  </a:moveTo>
                  <a:lnTo>
                    <a:pt x="1424203" y="8890"/>
                  </a:lnTo>
                  <a:lnTo>
                    <a:pt x="1420787" y="10160"/>
                  </a:lnTo>
                  <a:lnTo>
                    <a:pt x="1860524" y="10160"/>
                  </a:lnTo>
                  <a:lnTo>
                    <a:pt x="1860003" y="8890"/>
                  </a:lnTo>
                  <a:close/>
                </a:path>
                <a:path w="2431415" h="511810">
                  <a:moveTo>
                    <a:pt x="746747" y="7620"/>
                  </a:moveTo>
                  <a:lnTo>
                    <a:pt x="323799" y="7620"/>
                  </a:lnTo>
                  <a:lnTo>
                    <a:pt x="320738" y="8890"/>
                  </a:lnTo>
                  <a:lnTo>
                    <a:pt x="747826" y="8890"/>
                  </a:lnTo>
                  <a:lnTo>
                    <a:pt x="746747" y="7620"/>
                  </a:lnTo>
                  <a:close/>
                </a:path>
                <a:path w="2431415" h="511810">
                  <a:moveTo>
                    <a:pt x="1301165" y="7620"/>
                  </a:moveTo>
                  <a:lnTo>
                    <a:pt x="880706" y="7620"/>
                  </a:lnTo>
                  <a:lnTo>
                    <a:pt x="877252" y="8890"/>
                  </a:lnTo>
                  <a:lnTo>
                    <a:pt x="1302308" y="8890"/>
                  </a:lnTo>
                  <a:lnTo>
                    <a:pt x="1301165" y="7620"/>
                  </a:lnTo>
                  <a:close/>
                </a:path>
                <a:path w="2431415" h="511810">
                  <a:moveTo>
                    <a:pt x="1855012" y="7620"/>
                  </a:moveTo>
                  <a:lnTo>
                    <a:pt x="1434541" y="7620"/>
                  </a:lnTo>
                  <a:lnTo>
                    <a:pt x="1431086" y="8890"/>
                  </a:lnTo>
                  <a:lnTo>
                    <a:pt x="1856155" y="8890"/>
                  </a:lnTo>
                  <a:lnTo>
                    <a:pt x="1855012" y="7620"/>
                  </a:lnTo>
                  <a:close/>
                </a:path>
                <a:path w="2431415" h="511810">
                  <a:moveTo>
                    <a:pt x="1952752" y="2540"/>
                  </a:moveTo>
                  <a:lnTo>
                    <a:pt x="1940623" y="2540"/>
                  </a:lnTo>
                  <a:lnTo>
                    <a:pt x="1940064" y="3810"/>
                  </a:lnTo>
                  <a:lnTo>
                    <a:pt x="1953133" y="3810"/>
                  </a:lnTo>
                  <a:lnTo>
                    <a:pt x="1952752" y="2540"/>
                  </a:lnTo>
                  <a:close/>
                </a:path>
                <a:path w="2431415" h="511810">
                  <a:moveTo>
                    <a:pt x="1951418" y="1270"/>
                  </a:moveTo>
                  <a:lnTo>
                    <a:pt x="1942147" y="1270"/>
                  </a:lnTo>
                  <a:lnTo>
                    <a:pt x="1941233" y="2540"/>
                  </a:lnTo>
                  <a:lnTo>
                    <a:pt x="1952117" y="2540"/>
                  </a:lnTo>
                  <a:lnTo>
                    <a:pt x="1951418" y="1270"/>
                  </a:lnTo>
                  <a:close/>
                </a:path>
                <a:path w="2431415" h="511810">
                  <a:moveTo>
                    <a:pt x="1948789" y="0"/>
                  </a:moveTo>
                  <a:lnTo>
                    <a:pt x="1944789" y="0"/>
                  </a:lnTo>
                  <a:lnTo>
                    <a:pt x="1944230" y="1270"/>
                  </a:lnTo>
                  <a:lnTo>
                    <a:pt x="1949348" y="1270"/>
                  </a:lnTo>
                  <a:lnTo>
                    <a:pt x="1948789" y="0"/>
                  </a:lnTo>
                  <a:close/>
                </a:path>
              </a:pathLst>
            </a:custGeom>
            <a:solidFill>
              <a:schemeClr val="accent2"/>
            </a:solidFill>
          </p:spPr>
          <p:txBody>
            <a:bodyPr wrap="square" lIns="0" tIns="0" rIns="0" bIns="0" rtlCol="0"/>
            <a:lstStyle/>
            <a:p>
              <a:pPr algn="ctr"/>
              <a:endParaRPr/>
            </a:p>
          </p:txBody>
        </p:sp>
        <p:sp>
          <p:nvSpPr>
            <p:cNvPr id="6" name="Text Box 2">
              <a:hlinkClick r:id="rId2"/>
              <a:extLst>
                <a:ext uri="{FF2B5EF4-FFF2-40B4-BE49-F238E27FC236}">
                  <a16:creationId xmlns:a16="http://schemas.microsoft.com/office/drawing/2014/main" id="{1387556A-E550-8034-6E07-81FAEB42537A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832181" y="6292302"/>
              <a:ext cx="1336862" cy="2308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38100" tIns="38100" rIns="38100" bIns="38100" anchor="ctr">
              <a:spAutoFit/>
            </a:bodyPr>
            <a:lstStyle/>
            <a:p>
              <a:pPr eaLnBrk="1">
                <a:defRPr/>
              </a:pP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mo" panose="020B0604020202020204" pitchFamily="34" charset="0"/>
                  <a:ea typeface="Arimo" panose="020B0604020202020204" pitchFamily="34" charset="0"/>
                  <a:cs typeface="Arimo" panose="020B0604020202020204" pitchFamily="34" charset="0"/>
                </a:rPr>
                <a:t>EUROPOS.GROUP</a:t>
              </a:r>
              <a:endParaRPr lang="x-none" altLang="x-none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  <a:sym typeface="Poppins SemiBold" charset="0"/>
              </a:endParaRPr>
            </a:p>
          </p:txBody>
        </p:sp>
        <p:sp>
          <p:nvSpPr>
            <p:cNvPr id="7" name="Text Box 2">
              <a:extLst>
                <a:ext uri="{FF2B5EF4-FFF2-40B4-BE49-F238E27FC236}">
                  <a16:creationId xmlns:a16="http://schemas.microsoft.com/office/drawing/2014/main" id="{CDE53C57-8FCB-610B-756E-F7C2C182383F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2328917" y="6287049"/>
              <a:ext cx="1711455" cy="2308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38100" tIns="38100" rIns="38100" bIns="38100" anchor="ctr">
              <a:spAutoFit/>
            </a:bodyPr>
            <a:lstStyle/>
            <a:p>
              <a:pPr eaLnBrk="1">
                <a:defRPr/>
              </a:pP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mo" panose="020B0604020202020204" pitchFamily="34" charset="0"/>
                  <a:ea typeface="Arimo" panose="020B0604020202020204" pitchFamily="34" charset="0"/>
                  <a:cs typeface="Arimo" panose="020B0604020202020204" pitchFamily="34" charset="0"/>
                </a:rPr>
                <a:t>EUROPOS.RU</a:t>
              </a:r>
              <a:endParaRPr lang="x-none" altLang="x-none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  <a:sym typeface="Poppins SemiBold" charset="0"/>
              </a:endParaRPr>
            </a:p>
          </p:txBody>
        </p:sp>
      </p:grpSp>
      <p:cxnSp>
        <p:nvCxnSpPr>
          <p:cNvPr id="43" name="Прямая соединительная линия 42">
            <a:extLst>
              <a:ext uri="{FF2B5EF4-FFF2-40B4-BE49-F238E27FC236}">
                <a16:creationId xmlns:a16="http://schemas.microsoft.com/office/drawing/2014/main" id="{F57265D7-73B2-46D8-843A-0F51A29938EC}"/>
              </a:ext>
            </a:extLst>
          </p:cNvPr>
          <p:cNvCxnSpPr>
            <a:cxnSpLocks/>
          </p:cNvCxnSpPr>
          <p:nvPr/>
        </p:nvCxnSpPr>
        <p:spPr>
          <a:xfrm>
            <a:off x="6715125" y="587237"/>
            <a:ext cx="5476875" cy="0"/>
          </a:xfrm>
          <a:prstGeom prst="line">
            <a:avLst/>
          </a:prstGeom>
          <a:ln>
            <a:solidFill>
              <a:srgbClr val="B2B2B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201195A-D1CB-49DD-AB26-EAA013BC130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90" t="157" r="373" b="-232"/>
          <a:stretch/>
        </p:blipFill>
        <p:spPr>
          <a:xfrm>
            <a:off x="930735" y="1544446"/>
            <a:ext cx="5035771" cy="432156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0" name="Google Shape;272;g299ec2724b3_0_288">
            <a:extLst>
              <a:ext uri="{FF2B5EF4-FFF2-40B4-BE49-F238E27FC236}">
                <a16:creationId xmlns:a16="http://schemas.microsoft.com/office/drawing/2014/main" id="{73A7D8A7-7D9D-4ACC-B981-402ADB7635D0}"/>
              </a:ext>
            </a:extLst>
          </p:cNvPr>
          <p:cNvSpPr txBox="1"/>
          <p:nvPr/>
        </p:nvSpPr>
        <p:spPr>
          <a:xfrm>
            <a:off x="864751" y="991992"/>
            <a:ext cx="5209694" cy="2893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275" rIns="0" bIns="0" anchor="t" anchorCtr="0">
            <a:spAutoFit/>
          </a:bodyPr>
          <a:lstStyle/>
          <a:p>
            <a:pPr marL="18670" algn="ctr">
              <a:buClr>
                <a:srgbClr val="000000"/>
              </a:buClr>
              <a:buSzPts val="2200"/>
            </a:pPr>
            <a:r>
              <a:rPr lang="ru-RU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Размещение рядом с </a:t>
            </a:r>
            <a:r>
              <a:rPr lang="ru-RU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паллетной</a:t>
            </a:r>
            <a:r>
              <a:rPr lang="ru-RU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 выкладкой</a:t>
            </a:r>
            <a:endParaRPr lang="ru-RU" sz="20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Calibri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DB92BF2-DF16-4435-BF39-7EBC85B6DC1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5"/>
          <a:stretch/>
        </p:blipFill>
        <p:spPr>
          <a:xfrm>
            <a:off x="6421709" y="1538115"/>
            <a:ext cx="4927478" cy="433198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2" name="Google Shape;272;g299ec2724b3_0_288">
            <a:extLst>
              <a:ext uri="{FF2B5EF4-FFF2-40B4-BE49-F238E27FC236}">
                <a16:creationId xmlns:a16="http://schemas.microsoft.com/office/drawing/2014/main" id="{4D311F53-A541-4FE9-98CE-7E4D525C2606}"/>
              </a:ext>
            </a:extLst>
          </p:cNvPr>
          <p:cNvSpPr txBox="1"/>
          <p:nvPr/>
        </p:nvSpPr>
        <p:spPr>
          <a:xfrm>
            <a:off x="6280595" y="806975"/>
            <a:ext cx="5209705" cy="566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275" rIns="0" bIns="0" anchor="t" anchorCtr="0">
            <a:spAutoFit/>
          </a:bodyPr>
          <a:lstStyle/>
          <a:p>
            <a:pPr marL="18670" algn="ctr">
              <a:buClr>
                <a:srgbClr val="000000"/>
              </a:buClr>
              <a:buSzPts val="2200"/>
            </a:pPr>
            <a:r>
              <a:rPr lang="ru-RU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Привлечение внимания покупателей </a:t>
            </a:r>
          </a:p>
          <a:p>
            <a:pPr marL="18670" algn="ctr">
              <a:buClr>
                <a:srgbClr val="000000"/>
              </a:buClr>
              <a:buSzPts val="2200"/>
            </a:pPr>
            <a:r>
              <a:rPr lang="ru-RU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к товару и акции</a:t>
            </a:r>
          </a:p>
        </p:txBody>
      </p:sp>
    </p:spTree>
    <p:extLst>
      <p:ext uri="{BB962C8B-B14F-4D97-AF65-F5344CB8AC3E}">
        <p14:creationId xmlns:p14="http://schemas.microsoft.com/office/powerpoint/2010/main" val="10083903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397DC663-447B-DF08-F90F-08911F0BD63C}"/>
              </a:ext>
            </a:extLst>
          </p:cNvPr>
          <p:cNvSpPr txBox="1"/>
          <p:nvPr/>
        </p:nvSpPr>
        <p:spPr>
          <a:xfrm>
            <a:off x="4040372" y="204293"/>
            <a:ext cx="73789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-52"/>
                <a:ea typeface="Open Sans" panose="020B0606030504020204" pitchFamily="34" charset="0"/>
                <a:cs typeface="Open Sans" panose="020B0606030504020204" pitchFamily="34" charset="0"/>
              </a:rPr>
              <a:t>Применение стоек 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-52"/>
                <a:ea typeface="Open Sans" panose="020B0606030504020204" pitchFamily="34" charset="0"/>
                <a:cs typeface="Open Sans" panose="020B0606030504020204" pitchFamily="34" charset="0"/>
              </a:rPr>
              <a:t>INFOSTAND-XL </a:t>
            </a:r>
            <a:endParaRPr lang="ru-RU" sz="2000" dirty="0">
              <a:solidFill>
                <a:schemeClr val="tx1">
                  <a:lumMod val="50000"/>
                  <a:lumOff val="50000"/>
                </a:schemeClr>
              </a:solidFill>
              <a:latin typeface="Montserrat Medium" panose="00000600000000000000" pitchFamily="2" charset="-52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Text Box 2">
            <a:hlinkClick r:id="rId2"/>
            <a:extLst>
              <a:ext uri="{FF2B5EF4-FFF2-40B4-BE49-F238E27FC236}">
                <a16:creationId xmlns:a16="http://schemas.microsoft.com/office/drawing/2014/main" id="{A1578530-DF48-4A45-BFF5-5B6C7CD05F35}"/>
              </a:ext>
            </a:extLst>
          </p:cNvPr>
          <p:cNvSpPr txBox="1">
            <a:spLocks/>
          </p:cNvSpPr>
          <p:nvPr/>
        </p:nvSpPr>
        <p:spPr bwMode="auto">
          <a:xfrm>
            <a:off x="832181" y="6531914"/>
            <a:ext cx="1336862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38100" tIns="38100" rIns="38100" bIns="38100" anchor="ctr">
            <a:spAutoFit/>
          </a:bodyPr>
          <a:lstStyle/>
          <a:p>
            <a:pPr eaLnBrk="1">
              <a:defRPr/>
            </a:pPr>
            <a:r>
              <a:rPr lang="ru-RU" altLang="x-none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  <a:sym typeface="Poppins SemiBold" charset="0"/>
              </a:rPr>
              <a:t>6</a:t>
            </a:r>
            <a:endParaRPr lang="x-none" altLang="x-none" sz="1000" dirty="0">
              <a:solidFill>
                <a:schemeClr val="tx1">
                  <a:lumMod val="50000"/>
                  <a:lumOff val="50000"/>
                </a:schemeClr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  <a:sym typeface="Poppins SemiBold" charset="0"/>
            </a:endParaRP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27E33C51-EA6E-5543-4ACE-074CDF875966}"/>
              </a:ext>
            </a:extLst>
          </p:cNvPr>
          <p:cNvGrpSpPr/>
          <p:nvPr/>
        </p:nvGrpSpPr>
        <p:grpSpPr>
          <a:xfrm>
            <a:off x="832181" y="6287049"/>
            <a:ext cx="10517006" cy="244865"/>
            <a:chOff x="832181" y="6287049"/>
            <a:chExt cx="10517006" cy="244865"/>
          </a:xfrm>
        </p:grpSpPr>
        <p:sp>
          <p:nvSpPr>
            <p:cNvPr id="5" name="object 4">
              <a:extLst>
                <a:ext uri="{FF2B5EF4-FFF2-40B4-BE49-F238E27FC236}">
                  <a16:creationId xmlns:a16="http://schemas.microsoft.com/office/drawing/2014/main" id="{05A2B04C-9EF3-F504-2A75-0578056F785D}"/>
                </a:ext>
              </a:extLst>
            </p:cNvPr>
            <p:cNvSpPr/>
            <p:nvPr/>
          </p:nvSpPr>
          <p:spPr>
            <a:xfrm>
              <a:off x="10512870" y="6355871"/>
              <a:ext cx="836317" cy="176043"/>
            </a:xfrm>
            <a:custGeom>
              <a:avLst/>
              <a:gdLst/>
              <a:ahLst/>
              <a:cxnLst/>
              <a:rect l="l" t="t" r="r" b="b"/>
              <a:pathLst>
                <a:path w="2431415" h="511810">
                  <a:moveTo>
                    <a:pt x="2099118" y="393700"/>
                  </a:moveTo>
                  <a:lnTo>
                    <a:pt x="1901494" y="393700"/>
                  </a:lnTo>
                  <a:lnTo>
                    <a:pt x="1902599" y="394970"/>
                  </a:lnTo>
                  <a:lnTo>
                    <a:pt x="1905812" y="394970"/>
                  </a:lnTo>
                  <a:lnTo>
                    <a:pt x="1906854" y="396240"/>
                  </a:lnTo>
                  <a:lnTo>
                    <a:pt x="1907882" y="396240"/>
                  </a:lnTo>
                  <a:lnTo>
                    <a:pt x="1908898" y="397510"/>
                  </a:lnTo>
                  <a:lnTo>
                    <a:pt x="2127719" y="511810"/>
                  </a:lnTo>
                  <a:lnTo>
                    <a:pt x="2135695" y="511810"/>
                  </a:lnTo>
                  <a:lnTo>
                    <a:pt x="2136406" y="510540"/>
                  </a:lnTo>
                  <a:lnTo>
                    <a:pt x="2137270" y="510540"/>
                  </a:lnTo>
                  <a:lnTo>
                    <a:pt x="2137841" y="509270"/>
                  </a:lnTo>
                  <a:lnTo>
                    <a:pt x="2138349" y="509270"/>
                  </a:lnTo>
                  <a:lnTo>
                    <a:pt x="2138781" y="508000"/>
                  </a:lnTo>
                  <a:lnTo>
                    <a:pt x="2139022" y="508000"/>
                  </a:lnTo>
                  <a:lnTo>
                    <a:pt x="2139226" y="506730"/>
                  </a:lnTo>
                  <a:lnTo>
                    <a:pt x="2139391" y="506730"/>
                  </a:lnTo>
                  <a:lnTo>
                    <a:pt x="2139569" y="505460"/>
                  </a:lnTo>
                  <a:lnTo>
                    <a:pt x="2139416" y="501650"/>
                  </a:lnTo>
                  <a:lnTo>
                    <a:pt x="2139251" y="501650"/>
                  </a:lnTo>
                  <a:lnTo>
                    <a:pt x="2099118" y="393700"/>
                  </a:lnTo>
                  <a:close/>
                </a:path>
                <a:path w="2431415" h="511810">
                  <a:moveTo>
                    <a:pt x="1634756" y="509270"/>
                  </a:moveTo>
                  <a:lnTo>
                    <a:pt x="1628533" y="509270"/>
                  </a:lnTo>
                  <a:lnTo>
                    <a:pt x="1629067" y="510540"/>
                  </a:lnTo>
                  <a:lnTo>
                    <a:pt x="1634210" y="510540"/>
                  </a:lnTo>
                  <a:lnTo>
                    <a:pt x="1634756" y="509270"/>
                  </a:lnTo>
                  <a:close/>
                </a:path>
                <a:path w="2431415" h="511810">
                  <a:moveTo>
                    <a:pt x="1953666" y="3810"/>
                  </a:moveTo>
                  <a:lnTo>
                    <a:pt x="1939747" y="3810"/>
                  </a:lnTo>
                  <a:lnTo>
                    <a:pt x="1624596" y="497840"/>
                  </a:lnTo>
                  <a:lnTo>
                    <a:pt x="1624190" y="499110"/>
                  </a:lnTo>
                  <a:lnTo>
                    <a:pt x="1623783" y="499110"/>
                  </a:lnTo>
                  <a:lnTo>
                    <a:pt x="1623637" y="500380"/>
                  </a:lnTo>
                  <a:lnTo>
                    <a:pt x="1623574" y="502920"/>
                  </a:lnTo>
                  <a:lnTo>
                    <a:pt x="1623656" y="504190"/>
                  </a:lnTo>
                  <a:lnTo>
                    <a:pt x="1623809" y="504190"/>
                  </a:lnTo>
                  <a:lnTo>
                    <a:pt x="1623999" y="505460"/>
                  </a:lnTo>
                  <a:lnTo>
                    <a:pt x="1624355" y="505460"/>
                  </a:lnTo>
                  <a:lnTo>
                    <a:pt x="1624952" y="506730"/>
                  </a:lnTo>
                  <a:lnTo>
                    <a:pt x="1625307" y="508000"/>
                  </a:lnTo>
                  <a:lnTo>
                    <a:pt x="1626323" y="508000"/>
                  </a:lnTo>
                  <a:lnTo>
                    <a:pt x="1627009" y="509270"/>
                  </a:lnTo>
                  <a:lnTo>
                    <a:pt x="1635290" y="509270"/>
                  </a:lnTo>
                  <a:lnTo>
                    <a:pt x="1879333" y="396240"/>
                  </a:lnTo>
                  <a:lnTo>
                    <a:pt x="1880374" y="396240"/>
                  </a:lnTo>
                  <a:lnTo>
                    <a:pt x="1881428" y="394970"/>
                  </a:lnTo>
                  <a:lnTo>
                    <a:pt x="1884667" y="394970"/>
                  </a:lnTo>
                  <a:lnTo>
                    <a:pt x="1885759" y="393700"/>
                  </a:lnTo>
                  <a:lnTo>
                    <a:pt x="2099118" y="393700"/>
                  </a:lnTo>
                  <a:lnTo>
                    <a:pt x="2072678" y="322580"/>
                  </a:lnTo>
                  <a:lnTo>
                    <a:pt x="2072347" y="321310"/>
                  </a:lnTo>
                  <a:lnTo>
                    <a:pt x="2072220" y="321310"/>
                  </a:lnTo>
                  <a:lnTo>
                    <a:pt x="2072005" y="320040"/>
                  </a:lnTo>
                  <a:lnTo>
                    <a:pt x="2072055" y="314960"/>
                  </a:lnTo>
                  <a:lnTo>
                    <a:pt x="2072144" y="313690"/>
                  </a:lnTo>
                  <a:lnTo>
                    <a:pt x="2072589" y="312420"/>
                  </a:lnTo>
                  <a:lnTo>
                    <a:pt x="2072970" y="311150"/>
                  </a:lnTo>
                  <a:lnTo>
                    <a:pt x="2073427" y="309880"/>
                  </a:lnTo>
                  <a:lnTo>
                    <a:pt x="2073681" y="309880"/>
                  </a:lnTo>
                  <a:lnTo>
                    <a:pt x="2074240" y="308610"/>
                  </a:lnTo>
                  <a:lnTo>
                    <a:pt x="2074887" y="307340"/>
                  </a:lnTo>
                  <a:lnTo>
                    <a:pt x="2075586" y="307340"/>
                  </a:lnTo>
                  <a:lnTo>
                    <a:pt x="2075954" y="306070"/>
                  </a:lnTo>
                  <a:lnTo>
                    <a:pt x="2076348" y="306070"/>
                  </a:lnTo>
                  <a:lnTo>
                    <a:pt x="2077161" y="304800"/>
                  </a:lnTo>
                  <a:lnTo>
                    <a:pt x="2078037" y="304800"/>
                  </a:lnTo>
                  <a:lnTo>
                    <a:pt x="2078964" y="303530"/>
                  </a:lnTo>
                  <a:lnTo>
                    <a:pt x="2079942" y="303530"/>
                  </a:lnTo>
                  <a:lnTo>
                    <a:pt x="2080958" y="302260"/>
                  </a:lnTo>
                  <a:lnTo>
                    <a:pt x="2427300" y="142240"/>
                  </a:lnTo>
                  <a:lnTo>
                    <a:pt x="2428265" y="140970"/>
                  </a:lnTo>
                  <a:lnTo>
                    <a:pt x="2428938" y="140970"/>
                  </a:lnTo>
                  <a:lnTo>
                    <a:pt x="2429548" y="139700"/>
                  </a:lnTo>
                  <a:lnTo>
                    <a:pt x="2430081" y="139700"/>
                  </a:lnTo>
                  <a:lnTo>
                    <a:pt x="2430399" y="138430"/>
                  </a:lnTo>
                  <a:lnTo>
                    <a:pt x="2430678" y="138430"/>
                  </a:lnTo>
                  <a:lnTo>
                    <a:pt x="2430919" y="137160"/>
                  </a:lnTo>
                  <a:lnTo>
                    <a:pt x="2431313" y="137160"/>
                  </a:lnTo>
                  <a:lnTo>
                    <a:pt x="2431338" y="132080"/>
                  </a:lnTo>
                  <a:lnTo>
                    <a:pt x="2431186" y="132080"/>
                  </a:lnTo>
                  <a:lnTo>
                    <a:pt x="2430983" y="130810"/>
                  </a:lnTo>
                  <a:lnTo>
                    <a:pt x="2430602" y="130810"/>
                  </a:lnTo>
                  <a:lnTo>
                    <a:pt x="2430322" y="129540"/>
                  </a:lnTo>
                  <a:lnTo>
                    <a:pt x="2429814" y="129540"/>
                  </a:lnTo>
                  <a:lnTo>
                    <a:pt x="2429243" y="128270"/>
                  </a:lnTo>
                  <a:lnTo>
                    <a:pt x="2428608" y="128270"/>
                  </a:lnTo>
                  <a:lnTo>
                    <a:pt x="2427668" y="127000"/>
                  </a:lnTo>
                  <a:lnTo>
                    <a:pt x="2426106" y="127000"/>
                  </a:lnTo>
                  <a:lnTo>
                    <a:pt x="2424988" y="125730"/>
                  </a:lnTo>
                  <a:lnTo>
                    <a:pt x="2005863" y="125730"/>
                  </a:lnTo>
                  <a:lnTo>
                    <a:pt x="2004771" y="124460"/>
                  </a:lnTo>
                  <a:lnTo>
                    <a:pt x="2003196" y="124460"/>
                  </a:lnTo>
                  <a:lnTo>
                    <a:pt x="2002688" y="123190"/>
                  </a:lnTo>
                  <a:lnTo>
                    <a:pt x="2001697" y="123190"/>
                  </a:lnTo>
                  <a:lnTo>
                    <a:pt x="2000758" y="121920"/>
                  </a:lnTo>
                  <a:lnTo>
                    <a:pt x="1999449" y="121920"/>
                  </a:lnTo>
                  <a:lnTo>
                    <a:pt x="1998637" y="120650"/>
                  </a:lnTo>
                  <a:lnTo>
                    <a:pt x="1998256" y="120650"/>
                  </a:lnTo>
                  <a:lnTo>
                    <a:pt x="1997202" y="118110"/>
                  </a:lnTo>
                  <a:lnTo>
                    <a:pt x="1996884" y="118110"/>
                  </a:lnTo>
                  <a:lnTo>
                    <a:pt x="1996300" y="116840"/>
                  </a:lnTo>
                  <a:lnTo>
                    <a:pt x="1996033" y="116840"/>
                  </a:lnTo>
                  <a:lnTo>
                    <a:pt x="1954593" y="5080"/>
                  </a:lnTo>
                  <a:lnTo>
                    <a:pt x="1954250" y="5080"/>
                  </a:lnTo>
                  <a:lnTo>
                    <a:pt x="1953666" y="3810"/>
                  </a:lnTo>
                  <a:close/>
                </a:path>
                <a:path w="2431415" h="511810">
                  <a:moveTo>
                    <a:pt x="444957" y="502920"/>
                  </a:moveTo>
                  <a:lnTo>
                    <a:pt x="45097" y="502920"/>
                  </a:lnTo>
                  <a:lnTo>
                    <a:pt x="48336" y="504190"/>
                  </a:lnTo>
                  <a:lnTo>
                    <a:pt x="444957" y="502920"/>
                  </a:lnTo>
                  <a:close/>
                </a:path>
                <a:path w="2431415" h="511810">
                  <a:moveTo>
                    <a:pt x="615670" y="502920"/>
                  </a:moveTo>
                  <a:lnTo>
                    <a:pt x="520611" y="502920"/>
                  </a:lnTo>
                  <a:lnTo>
                    <a:pt x="521271" y="504190"/>
                  </a:lnTo>
                  <a:lnTo>
                    <a:pt x="612216" y="504190"/>
                  </a:lnTo>
                  <a:lnTo>
                    <a:pt x="615670" y="502920"/>
                  </a:lnTo>
                  <a:close/>
                </a:path>
                <a:path w="2431415" h="511810">
                  <a:moveTo>
                    <a:pt x="1552511" y="502920"/>
                  </a:moveTo>
                  <a:lnTo>
                    <a:pt x="1152918" y="502920"/>
                  </a:lnTo>
                  <a:lnTo>
                    <a:pt x="1154645" y="504190"/>
                  </a:lnTo>
                  <a:lnTo>
                    <a:pt x="1552511" y="502920"/>
                  </a:lnTo>
                  <a:close/>
                </a:path>
                <a:path w="2431415" h="511810">
                  <a:moveTo>
                    <a:pt x="451078" y="501650"/>
                  </a:moveTo>
                  <a:lnTo>
                    <a:pt x="36956" y="501650"/>
                  </a:lnTo>
                  <a:lnTo>
                    <a:pt x="38569" y="502920"/>
                  </a:lnTo>
                  <a:lnTo>
                    <a:pt x="449046" y="502920"/>
                  </a:lnTo>
                  <a:lnTo>
                    <a:pt x="451078" y="501650"/>
                  </a:lnTo>
                  <a:close/>
                </a:path>
                <a:path w="2431415" h="511810">
                  <a:moveTo>
                    <a:pt x="625970" y="501650"/>
                  </a:moveTo>
                  <a:lnTo>
                    <a:pt x="518426" y="501650"/>
                  </a:lnTo>
                  <a:lnTo>
                    <a:pt x="518934" y="502920"/>
                  </a:lnTo>
                  <a:lnTo>
                    <a:pt x="622554" y="502920"/>
                  </a:lnTo>
                  <a:lnTo>
                    <a:pt x="625970" y="501650"/>
                  </a:lnTo>
                  <a:close/>
                </a:path>
                <a:path w="2431415" h="511810">
                  <a:moveTo>
                    <a:pt x="1559280" y="501650"/>
                  </a:moveTo>
                  <a:lnTo>
                    <a:pt x="1146124" y="501650"/>
                  </a:lnTo>
                  <a:lnTo>
                    <a:pt x="1147813" y="502920"/>
                  </a:lnTo>
                  <a:lnTo>
                    <a:pt x="1558175" y="502920"/>
                  </a:lnTo>
                  <a:lnTo>
                    <a:pt x="1559280" y="501650"/>
                  </a:lnTo>
                  <a:close/>
                </a:path>
                <a:path w="2431415" h="511810">
                  <a:moveTo>
                    <a:pt x="454063" y="500380"/>
                  </a:moveTo>
                  <a:lnTo>
                    <a:pt x="33718" y="500380"/>
                  </a:lnTo>
                  <a:lnTo>
                    <a:pt x="35331" y="501650"/>
                  </a:lnTo>
                  <a:lnTo>
                    <a:pt x="453072" y="501650"/>
                  </a:lnTo>
                  <a:lnTo>
                    <a:pt x="454063" y="500380"/>
                  </a:lnTo>
                  <a:close/>
                </a:path>
                <a:path w="2431415" h="511810">
                  <a:moveTo>
                    <a:pt x="632752" y="500380"/>
                  </a:moveTo>
                  <a:lnTo>
                    <a:pt x="517461" y="500380"/>
                  </a:lnTo>
                  <a:lnTo>
                    <a:pt x="517613" y="501650"/>
                  </a:lnTo>
                  <a:lnTo>
                    <a:pt x="629373" y="501650"/>
                  </a:lnTo>
                  <a:lnTo>
                    <a:pt x="632752" y="500380"/>
                  </a:lnTo>
                  <a:close/>
                </a:path>
                <a:path w="2431415" h="511810">
                  <a:moveTo>
                    <a:pt x="1562506" y="500380"/>
                  </a:moveTo>
                  <a:lnTo>
                    <a:pt x="1141171" y="500380"/>
                  </a:lnTo>
                  <a:lnTo>
                    <a:pt x="1142796" y="501650"/>
                  </a:lnTo>
                  <a:lnTo>
                    <a:pt x="1561439" y="501650"/>
                  </a:lnTo>
                  <a:lnTo>
                    <a:pt x="1562506" y="500380"/>
                  </a:lnTo>
                  <a:close/>
                </a:path>
                <a:path w="2431415" h="511810">
                  <a:moveTo>
                    <a:pt x="755510" y="11430"/>
                  </a:moveTo>
                  <a:lnTo>
                    <a:pt x="302361" y="11430"/>
                  </a:lnTo>
                  <a:lnTo>
                    <a:pt x="293319" y="15240"/>
                  </a:lnTo>
                  <a:lnTo>
                    <a:pt x="287451" y="17780"/>
                  </a:lnTo>
                  <a:lnTo>
                    <a:pt x="281736" y="20320"/>
                  </a:lnTo>
                  <a:lnTo>
                    <a:pt x="278942" y="21590"/>
                  </a:lnTo>
                  <a:lnTo>
                    <a:pt x="276212" y="24130"/>
                  </a:lnTo>
                  <a:lnTo>
                    <a:pt x="270929" y="26670"/>
                  </a:lnTo>
                  <a:lnTo>
                    <a:pt x="268389" y="29210"/>
                  </a:lnTo>
                  <a:lnTo>
                    <a:pt x="265912" y="31750"/>
                  </a:lnTo>
                  <a:lnTo>
                    <a:pt x="263499" y="33020"/>
                  </a:lnTo>
                  <a:lnTo>
                    <a:pt x="261162" y="35560"/>
                  </a:lnTo>
                  <a:lnTo>
                    <a:pt x="258914" y="38100"/>
                  </a:lnTo>
                  <a:lnTo>
                    <a:pt x="256743" y="39370"/>
                  </a:lnTo>
                  <a:lnTo>
                    <a:pt x="7746" y="426720"/>
                  </a:lnTo>
                  <a:lnTo>
                    <a:pt x="6096" y="429260"/>
                  </a:lnTo>
                  <a:lnTo>
                    <a:pt x="5334" y="430530"/>
                  </a:lnTo>
                  <a:lnTo>
                    <a:pt x="4622" y="431800"/>
                  </a:lnTo>
                  <a:lnTo>
                    <a:pt x="3937" y="434340"/>
                  </a:lnTo>
                  <a:lnTo>
                    <a:pt x="3314" y="435610"/>
                  </a:lnTo>
                  <a:lnTo>
                    <a:pt x="2730" y="436880"/>
                  </a:lnTo>
                  <a:lnTo>
                    <a:pt x="2197" y="438150"/>
                  </a:lnTo>
                  <a:lnTo>
                    <a:pt x="1714" y="440690"/>
                  </a:lnTo>
                  <a:lnTo>
                    <a:pt x="1295" y="441960"/>
                  </a:lnTo>
                  <a:lnTo>
                    <a:pt x="914" y="443230"/>
                  </a:lnTo>
                  <a:lnTo>
                    <a:pt x="596" y="445770"/>
                  </a:lnTo>
                  <a:lnTo>
                    <a:pt x="342" y="447040"/>
                  </a:lnTo>
                  <a:lnTo>
                    <a:pt x="139" y="448310"/>
                  </a:lnTo>
                  <a:lnTo>
                    <a:pt x="63" y="449580"/>
                  </a:lnTo>
                  <a:lnTo>
                    <a:pt x="0" y="457200"/>
                  </a:lnTo>
                  <a:lnTo>
                    <a:pt x="139" y="458470"/>
                  </a:lnTo>
                  <a:lnTo>
                    <a:pt x="342" y="461010"/>
                  </a:lnTo>
                  <a:lnTo>
                    <a:pt x="609" y="462280"/>
                  </a:lnTo>
                  <a:lnTo>
                    <a:pt x="927" y="463550"/>
                  </a:lnTo>
                  <a:lnTo>
                    <a:pt x="1295" y="466090"/>
                  </a:lnTo>
                  <a:lnTo>
                    <a:pt x="1727" y="467360"/>
                  </a:lnTo>
                  <a:lnTo>
                    <a:pt x="2197" y="468630"/>
                  </a:lnTo>
                  <a:lnTo>
                    <a:pt x="2730" y="469900"/>
                  </a:lnTo>
                  <a:lnTo>
                    <a:pt x="3302" y="472440"/>
                  </a:lnTo>
                  <a:lnTo>
                    <a:pt x="10502" y="483870"/>
                  </a:lnTo>
                  <a:lnTo>
                    <a:pt x="11556" y="486410"/>
                  </a:lnTo>
                  <a:lnTo>
                    <a:pt x="12649" y="486410"/>
                  </a:lnTo>
                  <a:lnTo>
                    <a:pt x="13792" y="487680"/>
                  </a:lnTo>
                  <a:lnTo>
                    <a:pt x="14973" y="488950"/>
                  </a:lnTo>
                  <a:lnTo>
                    <a:pt x="16205" y="490220"/>
                  </a:lnTo>
                  <a:lnTo>
                    <a:pt x="17475" y="491490"/>
                  </a:lnTo>
                  <a:lnTo>
                    <a:pt x="18796" y="492760"/>
                  </a:lnTo>
                  <a:lnTo>
                    <a:pt x="21539" y="495300"/>
                  </a:lnTo>
                  <a:lnTo>
                    <a:pt x="22974" y="495300"/>
                  </a:lnTo>
                  <a:lnTo>
                    <a:pt x="25920" y="497840"/>
                  </a:lnTo>
                  <a:lnTo>
                    <a:pt x="27431" y="497840"/>
                  </a:lnTo>
                  <a:lnTo>
                    <a:pt x="30543" y="500380"/>
                  </a:lnTo>
                  <a:lnTo>
                    <a:pt x="455993" y="500380"/>
                  </a:lnTo>
                  <a:lnTo>
                    <a:pt x="456933" y="499110"/>
                  </a:lnTo>
                  <a:lnTo>
                    <a:pt x="458787" y="499110"/>
                  </a:lnTo>
                  <a:lnTo>
                    <a:pt x="460540" y="497840"/>
                  </a:lnTo>
                  <a:lnTo>
                    <a:pt x="461391" y="496570"/>
                  </a:lnTo>
                  <a:lnTo>
                    <a:pt x="462216" y="496570"/>
                  </a:lnTo>
                  <a:lnTo>
                    <a:pt x="463016" y="495300"/>
                  </a:lnTo>
                  <a:lnTo>
                    <a:pt x="464553" y="494030"/>
                  </a:lnTo>
                  <a:lnTo>
                    <a:pt x="465277" y="492760"/>
                  </a:lnTo>
                  <a:lnTo>
                    <a:pt x="465975" y="492760"/>
                  </a:lnTo>
                  <a:lnTo>
                    <a:pt x="467283" y="490220"/>
                  </a:lnTo>
                  <a:lnTo>
                    <a:pt x="467893" y="490220"/>
                  </a:lnTo>
                  <a:lnTo>
                    <a:pt x="469036" y="487680"/>
                  </a:lnTo>
                  <a:lnTo>
                    <a:pt x="533107" y="387350"/>
                  </a:lnTo>
                  <a:lnTo>
                    <a:pt x="533438" y="387350"/>
                  </a:lnTo>
                  <a:lnTo>
                    <a:pt x="533730" y="386080"/>
                  </a:lnTo>
                  <a:lnTo>
                    <a:pt x="533857" y="386080"/>
                  </a:lnTo>
                  <a:lnTo>
                    <a:pt x="533717" y="383540"/>
                  </a:lnTo>
                  <a:lnTo>
                    <a:pt x="533438" y="383540"/>
                  </a:lnTo>
                  <a:lnTo>
                    <a:pt x="533107" y="382270"/>
                  </a:lnTo>
                  <a:lnTo>
                    <a:pt x="532587" y="382270"/>
                  </a:lnTo>
                  <a:lnTo>
                    <a:pt x="532345" y="381000"/>
                  </a:lnTo>
                  <a:lnTo>
                    <a:pt x="530123" y="381000"/>
                  </a:lnTo>
                  <a:lnTo>
                    <a:pt x="529272" y="379730"/>
                  </a:lnTo>
                  <a:lnTo>
                    <a:pt x="190601" y="379730"/>
                  </a:lnTo>
                  <a:lnTo>
                    <a:pt x="190055" y="378460"/>
                  </a:lnTo>
                  <a:lnTo>
                    <a:pt x="189369" y="378460"/>
                  </a:lnTo>
                  <a:lnTo>
                    <a:pt x="189001" y="377190"/>
                  </a:lnTo>
                  <a:lnTo>
                    <a:pt x="188658" y="377190"/>
                  </a:lnTo>
                  <a:lnTo>
                    <a:pt x="188518" y="375920"/>
                  </a:lnTo>
                  <a:lnTo>
                    <a:pt x="188391" y="375920"/>
                  </a:lnTo>
                  <a:lnTo>
                    <a:pt x="188709" y="373380"/>
                  </a:lnTo>
                  <a:lnTo>
                    <a:pt x="188912" y="373380"/>
                  </a:lnTo>
                  <a:lnTo>
                    <a:pt x="189166" y="372110"/>
                  </a:lnTo>
                  <a:lnTo>
                    <a:pt x="228866" y="309880"/>
                  </a:lnTo>
                  <a:lnTo>
                    <a:pt x="229958" y="309880"/>
                  </a:lnTo>
                  <a:lnTo>
                    <a:pt x="230543" y="308610"/>
                  </a:lnTo>
                  <a:lnTo>
                    <a:pt x="582777" y="308610"/>
                  </a:lnTo>
                  <a:lnTo>
                    <a:pt x="583552" y="307340"/>
                  </a:lnTo>
                  <a:lnTo>
                    <a:pt x="584758" y="307340"/>
                  </a:lnTo>
                  <a:lnTo>
                    <a:pt x="584974" y="306070"/>
                  </a:lnTo>
                  <a:lnTo>
                    <a:pt x="585279" y="306070"/>
                  </a:lnTo>
                  <a:lnTo>
                    <a:pt x="642531" y="215900"/>
                  </a:lnTo>
                  <a:lnTo>
                    <a:pt x="642975" y="215900"/>
                  </a:lnTo>
                  <a:lnTo>
                    <a:pt x="643102" y="214630"/>
                  </a:lnTo>
                  <a:lnTo>
                    <a:pt x="642810" y="212090"/>
                  </a:lnTo>
                  <a:lnTo>
                    <a:pt x="642531" y="212090"/>
                  </a:lnTo>
                  <a:lnTo>
                    <a:pt x="642353" y="210820"/>
                  </a:lnTo>
                  <a:lnTo>
                    <a:pt x="641718" y="210820"/>
                  </a:lnTo>
                  <a:lnTo>
                    <a:pt x="641197" y="209550"/>
                  </a:lnTo>
                  <a:lnTo>
                    <a:pt x="301396" y="209550"/>
                  </a:lnTo>
                  <a:lnTo>
                    <a:pt x="300913" y="208280"/>
                  </a:lnTo>
                  <a:lnTo>
                    <a:pt x="299173" y="208280"/>
                  </a:lnTo>
                  <a:lnTo>
                    <a:pt x="298932" y="207010"/>
                  </a:lnTo>
                  <a:lnTo>
                    <a:pt x="298323" y="207010"/>
                  </a:lnTo>
                  <a:lnTo>
                    <a:pt x="298018" y="205740"/>
                  </a:lnTo>
                  <a:lnTo>
                    <a:pt x="297764" y="205740"/>
                  </a:lnTo>
                  <a:lnTo>
                    <a:pt x="297891" y="203200"/>
                  </a:lnTo>
                  <a:lnTo>
                    <a:pt x="298157" y="201930"/>
                  </a:lnTo>
                  <a:lnTo>
                    <a:pt x="298411" y="201930"/>
                  </a:lnTo>
                  <a:lnTo>
                    <a:pt x="339712" y="137160"/>
                  </a:lnTo>
                  <a:lnTo>
                    <a:pt x="340156" y="135890"/>
                  </a:lnTo>
                  <a:lnTo>
                    <a:pt x="341541" y="135890"/>
                  </a:lnTo>
                  <a:lnTo>
                    <a:pt x="342011" y="134620"/>
                  </a:lnTo>
                  <a:lnTo>
                    <a:pt x="694397" y="134620"/>
                  </a:lnTo>
                  <a:lnTo>
                    <a:pt x="694969" y="133350"/>
                  </a:lnTo>
                  <a:lnTo>
                    <a:pt x="695706" y="133350"/>
                  </a:lnTo>
                  <a:lnTo>
                    <a:pt x="696112" y="132080"/>
                  </a:lnTo>
                  <a:lnTo>
                    <a:pt x="759472" y="33020"/>
                  </a:lnTo>
                  <a:lnTo>
                    <a:pt x="759993" y="31750"/>
                  </a:lnTo>
                  <a:lnTo>
                    <a:pt x="760463" y="31750"/>
                  </a:lnTo>
                  <a:lnTo>
                    <a:pt x="760869" y="30480"/>
                  </a:lnTo>
                  <a:lnTo>
                    <a:pt x="761047" y="29210"/>
                  </a:lnTo>
                  <a:lnTo>
                    <a:pt x="761339" y="29210"/>
                  </a:lnTo>
                  <a:lnTo>
                    <a:pt x="761466" y="27940"/>
                  </a:lnTo>
                  <a:lnTo>
                    <a:pt x="761657" y="26670"/>
                  </a:lnTo>
                  <a:lnTo>
                    <a:pt x="761657" y="22860"/>
                  </a:lnTo>
                  <a:lnTo>
                    <a:pt x="761466" y="21590"/>
                  </a:lnTo>
                  <a:lnTo>
                    <a:pt x="761199" y="20320"/>
                  </a:lnTo>
                  <a:lnTo>
                    <a:pt x="760869" y="19050"/>
                  </a:lnTo>
                  <a:lnTo>
                    <a:pt x="760247" y="17780"/>
                  </a:lnTo>
                  <a:lnTo>
                    <a:pt x="759764" y="16510"/>
                  </a:lnTo>
                  <a:lnTo>
                    <a:pt x="759218" y="15240"/>
                  </a:lnTo>
                  <a:lnTo>
                    <a:pt x="758609" y="15240"/>
                  </a:lnTo>
                  <a:lnTo>
                    <a:pt x="757923" y="13970"/>
                  </a:lnTo>
                  <a:lnTo>
                    <a:pt x="757186" y="12700"/>
                  </a:lnTo>
                  <a:lnTo>
                    <a:pt x="756373" y="12700"/>
                  </a:lnTo>
                  <a:lnTo>
                    <a:pt x="755510" y="11430"/>
                  </a:lnTo>
                  <a:close/>
                </a:path>
                <a:path w="2431415" h="511810">
                  <a:moveTo>
                    <a:pt x="1310068" y="11430"/>
                  </a:moveTo>
                  <a:lnTo>
                    <a:pt x="856830" y="11430"/>
                  </a:lnTo>
                  <a:lnTo>
                    <a:pt x="843813" y="16510"/>
                  </a:lnTo>
                  <a:lnTo>
                    <a:pt x="837577" y="19050"/>
                  </a:lnTo>
                  <a:lnTo>
                    <a:pt x="834542" y="21590"/>
                  </a:lnTo>
                  <a:lnTo>
                    <a:pt x="831557" y="22860"/>
                  </a:lnTo>
                  <a:lnTo>
                    <a:pt x="828649" y="25400"/>
                  </a:lnTo>
                  <a:lnTo>
                    <a:pt x="825804" y="26670"/>
                  </a:lnTo>
                  <a:lnTo>
                    <a:pt x="823023" y="29210"/>
                  </a:lnTo>
                  <a:lnTo>
                    <a:pt x="799782" y="54610"/>
                  </a:lnTo>
                  <a:lnTo>
                    <a:pt x="517779" y="496570"/>
                  </a:lnTo>
                  <a:lnTo>
                    <a:pt x="517258" y="496570"/>
                  </a:lnTo>
                  <a:lnTo>
                    <a:pt x="517194" y="499110"/>
                  </a:lnTo>
                  <a:lnTo>
                    <a:pt x="517271" y="500380"/>
                  </a:lnTo>
                  <a:lnTo>
                    <a:pt x="636092" y="500380"/>
                  </a:lnTo>
                  <a:lnTo>
                    <a:pt x="649109" y="495300"/>
                  </a:lnTo>
                  <a:lnTo>
                    <a:pt x="655345" y="492760"/>
                  </a:lnTo>
                  <a:lnTo>
                    <a:pt x="658380" y="490220"/>
                  </a:lnTo>
                  <a:lnTo>
                    <a:pt x="661352" y="488950"/>
                  </a:lnTo>
                  <a:lnTo>
                    <a:pt x="664273" y="486410"/>
                  </a:lnTo>
                  <a:lnTo>
                    <a:pt x="667118" y="485140"/>
                  </a:lnTo>
                  <a:lnTo>
                    <a:pt x="669899" y="482600"/>
                  </a:lnTo>
                  <a:lnTo>
                    <a:pt x="691235" y="459740"/>
                  </a:lnTo>
                  <a:lnTo>
                    <a:pt x="693140" y="457200"/>
                  </a:lnTo>
                  <a:lnTo>
                    <a:pt x="897813" y="137160"/>
                  </a:lnTo>
                  <a:lnTo>
                    <a:pt x="898258" y="135890"/>
                  </a:lnTo>
                  <a:lnTo>
                    <a:pt x="899642" y="135890"/>
                  </a:lnTo>
                  <a:lnTo>
                    <a:pt x="900125" y="134620"/>
                  </a:lnTo>
                  <a:lnTo>
                    <a:pt x="1249011" y="134620"/>
                  </a:lnTo>
                  <a:lnTo>
                    <a:pt x="1313815" y="33020"/>
                  </a:lnTo>
                  <a:lnTo>
                    <a:pt x="1314361" y="31750"/>
                  </a:lnTo>
                  <a:lnTo>
                    <a:pt x="1314615" y="31750"/>
                  </a:lnTo>
                  <a:lnTo>
                    <a:pt x="1315059" y="30480"/>
                  </a:lnTo>
                  <a:lnTo>
                    <a:pt x="1315427" y="29210"/>
                  </a:lnTo>
                  <a:lnTo>
                    <a:pt x="1315720" y="27940"/>
                  </a:lnTo>
                  <a:lnTo>
                    <a:pt x="1315935" y="26670"/>
                  </a:lnTo>
                  <a:lnTo>
                    <a:pt x="1316075" y="26670"/>
                  </a:lnTo>
                  <a:lnTo>
                    <a:pt x="1315923" y="21590"/>
                  </a:lnTo>
                  <a:lnTo>
                    <a:pt x="1315707" y="21590"/>
                  </a:lnTo>
                  <a:lnTo>
                    <a:pt x="1315415" y="20320"/>
                  </a:lnTo>
                  <a:lnTo>
                    <a:pt x="1315046" y="19050"/>
                  </a:lnTo>
                  <a:lnTo>
                    <a:pt x="1314602" y="17780"/>
                  </a:lnTo>
                  <a:lnTo>
                    <a:pt x="1314081" y="16510"/>
                  </a:lnTo>
                  <a:lnTo>
                    <a:pt x="1313497" y="15240"/>
                  </a:lnTo>
                  <a:lnTo>
                    <a:pt x="1312837" y="15240"/>
                  </a:lnTo>
                  <a:lnTo>
                    <a:pt x="1312113" y="13970"/>
                  </a:lnTo>
                  <a:lnTo>
                    <a:pt x="1311338" y="12700"/>
                  </a:lnTo>
                  <a:lnTo>
                    <a:pt x="1310932" y="12700"/>
                  </a:lnTo>
                  <a:lnTo>
                    <a:pt x="1310068" y="11430"/>
                  </a:lnTo>
                  <a:close/>
                </a:path>
                <a:path w="2431415" h="511810">
                  <a:moveTo>
                    <a:pt x="1565605" y="499110"/>
                  </a:moveTo>
                  <a:lnTo>
                    <a:pt x="1137958" y="499110"/>
                  </a:lnTo>
                  <a:lnTo>
                    <a:pt x="1139545" y="500380"/>
                  </a:lnTo>
                  <a:lnTo>
                    <a:pt x="1564589" y="500380"/>
                  </a:lnTo>
                  <a:lnTo>
                    <a:pt x="1565605" y="499110"/>
                  </a:lnTo>
                  <a:close/>
                </a:path>
                <a:path w="2431415" h="511810">
                  <a:moveTo>
                    <a:pt x="1569440" y="496570"/>
                  </a:moveTo>
                  <a:lnTo>
                    <a:pt x="1133335" y="496570"/>
                  </a:lnTo>
                  <a:lnTo>
                    <a:pt x="1136396" y="499110"/>
                  </a:lnTo>
                  <a:lnTo>
                    <a:pt x="1566595" y="499110"/>
                  </a:lnTo>
                  <a:lnTo>
                    <a:pt x="1567561" y="497840"/>
                  </a:lnTo>
                  <a:lnTo>
                    <a:pt x="1568513" y="497840"/>
                  </a:lnTo>
                  <a:lnTo>
                    <a:pt x="1569440" y="496570"/>
                  </a:lnTo>
                  <a:close/>
                </a:path>
                <a:path w="2431415" h="511810">
                  <a:moveTo>
                    <a:pt x="1863458" y="11430"/>
                  </a:moveTo>
                  <a:lnTo>
                    <a:pt x="1410665" y="11430"/>
                  </a:lnTo>
                  <a:lnTo>
                    <a:pt x="1397647" y="16510"/>
                  </a:lnTo>
                  <a:lnTo>
                    <a:pt x="1391412" y="19050"/>
                  </a:lnTo>
                  <a:lnTo>
                    <a:pt x="1388376" y="21590"/>
                  </a:lnTo>
                  <a:lnTo>
                    <a:pt x="1385404" y="22860"/>
                  </a:lnTo>
                  <a:lnTo>
                    <a:pt x="1382496" y="25400"/>
                  </a:lnTo>
                  <a:lnTo>
                    <a:pt x="1379639" y="26670"/>
                  </a:lnTo>
                  <a:lnTo>
                    <a:pt x="1376870" y="29210"/>
                  </a:lnTo>
                  <a:lnTo>
                    <a:pt x="1353616" y="54610"/>
                  </a:lnTo>
                  <a:lnTo>
                    <a:pt x="1115898" y="426720"/>
                  </a:lnTo>
                  <a:lnTo>
                    <a:pt x="1114996" y="427990"/>
                  </a:lnTo>
                  <a:lnTo>
                    <a:pt x="1114145" y="429260"/>
                  </a:lnTo>
                  <a:lnTo>
                    <a:pt x="1113345" y="431800"/>
                  </a:lnTo>
                  <a:lnTo>
                    <a:pt x="1112596" y="433070"/>
                  </a:lnTo>
                  <a:lnTo>
                    <a:pt x="1111897" y="434340"/>
                  </a:lnTo>
                  <a:lnTo>
                    <a:pt x="1111262" y="435610"/>
                  </a:lnTo>
                  <a:lnTo>
                    <a:pt x="1110678" y="438150"/>
                  </a:lnTo>
                  <a:lnTo>
                    <a:pt x="1110157" y="439420"/>
                  </a:lnTo>
                  <a:lnTo>
                    <a:pt x="1109687" y="440690"/>
                  </a:lnTo>
                  <a:lnTo>
                    <a:pt x="1109281" y="441960"/>
                  </a:lnTo>
                  <a:lnTo>
                    <a:pt x="1108925" y="444500"/>
                  </a:lnTo>
                  <a:lnTo>
                    <a:pt x="1108633" y="445770"/>
                  </a:lnTo>
                  <a:lnTo>
                    <a:pt x="1108392" y="447040"/>
                  </a:lnTo>
                  <a:lnTo>
                    <a:pt x="1108214" y="449580"/>
                  </a:lnTo>
                  <a:lnTo>
                    <a:pt x="1108163" y="457200"/>
                  </a:lnTo>
                  <a:lnTo>
                    <a:pt x="1108227" y="458470"/>
                  </a:lnTo>
                  <a:lnTo>
                    <a:pt x="1108405" y="459740"/>
                  </a:lnTo>
                  <a:lnTo>
                    <a:pt x="1108646" y="461010"/>
                  </a:lnTo>
                  <a:lnTo>
                    <a:pt x="1108938" y="463550"/>
                  </a:lnTo>
                  <a:lnTo>
                    <a:pt x="1109294" y="464820"/>
                  </a:lnTo>
                  <a:lnTo>
                    <a:pt x="1109713" y="466090"/>
                  </a:lnTo>
                  <a:lnTo>
                    <a:pt x="1110195" y="468630"/>
                  </a:lnTo>
                  <a:lnTo>
                    <a:pt x="1110716" y="469900"/>
                  </a:lnTo>
                  <a:lnTo>
                    <a:pt x="1111300" y="471170"/>
                  </a:lnTo>
                  <a:lnTo>
                    <a:pt x="1111948" y="472440"/>
                  </a:lnTo>
                  <a:lnTo>
                    <a:pt x="1112647" y="474980"/>
                  </a:lnTo>
                  <a:lnTo>
                    <a:pt x="1113383" y="476250"/>
                  </a:lnTo>
                  <a:lnTo>
                    <a:pt x="1114196" y="477520"/>
                  </a:lnTo>
                  <a:lnTo>
                    <a:pt x="1115047" y="478790"/>
                  </a:lnTo>
                  <a:lnTo>
                    <a:pt x="1115961" y="480060"/>
                  </a:lnTo>
                  <a:lnTo>
                    <a:pt x="1116914" y="482600"/>
                  </a:lnTo>
                  <a:lnTo>
                    <a:pt x="1126236" y="492760"/>
                  </a:lnTo>
                  <a:lnTo>
                    <a:pt x="1127582" y="492760"/>
                  </a:lnTo>
                  <a:lnTo>
                    <a:pt x="1128966" y="494030"/>
                  </a:lnTo>
                  <a:lnTo>
                    <a:pt x="1131849" y="496570"/>
                  </a:lnTo>
                  <a:lnTo>
                    <a:pt x="1570342" y="496570"/>
                  </a:lnTo>
                  <a:lnTo>
                    <a:pt x="1572069" y="494030"/>
                  </a:lnTo>
                  <a:lnTo>
                    <a:pt x="1572882" y="494030"/>
                  </a:lnTo>
                  <a:lnTo>
                    <a:pt x="1573682" y="492760"/>
                  </a:lnTo>
                  <a:lnTo>
                    <a:pt x="1574444" y="491490"/>
                  </a:lnTo>
                  <a:lnTo>
                    <a:pt x="1575181" y="491490"/>
                  </a:lnTo>
                  <a:lnTo>
                    <a:pt x="1576552" y="488950"/>
                  </a:lnTo>
                  <a:lnTo>
                    <a:pt x="1577187" y="487680"/>
                  </a:lnTo>
                  <a:lnTo>
                    <a:pt x="1646113" y="379730"/>
                  </a:lnTo>
                  <a:lnTo>
                    <a:pt x="1299349" y="379730"/>
                  </a:lnTo>
                  <a:lnTo>
                    <a:pt x="1298854" y="378460"/>
                  </a:lnTo>
                  <a:lnTo>
                    <a:pt x="1298422" y="378460"/>
                  </a:lnTo>
                  <a:lnTo>
                    <a:pt x="1298079" y="377190"/>
                  </a:lnTo>
                  <a:lnTo>
                    <a:pt x="1297762" y="377190"/>
                  </a:lnTo>
                  <a:lnTo>
                    <a:pt x="1297635" y="375920"/>
                  </a:lnTo>
                  <a:lnTo>
                    <a:pt x="1297762" y="373380"/>
                  </a:lnTo>
                  <a:lnTo>
                    <a:pt x="1298232" y="373380"/>
                  </a:lnTo>
                  <a:lnTo>
                    <a:pt x="1448866" y="137160"/>
                  </a:lnTo>
                  <a:lnTo>
                    <a:pt x="1449311" y="135890"/>
                  </a:lnTo>
                  <a:lnTo>
                    <a:pt x="1450695" y="135890"/>
                  </a:lnTo>
                  <a:lnTo>
                    <a:pt x="1451178" y="134620"/>
                  </a:lnTo>
                  <a:lnTo>
                    <a:pt x="1802549" y="134620"/>
                  </a:lnTo>
                  <a:lnTo>
                    <a:pt x="1803120" y="133350"/>
                  </a:lnTo>
                  <a:lnTo>
                    <a:pt x="1803755" y="133350"/>
                  </a:lnTo>
                  <a:lnTo>
                    <a:pt x="1804276" y="132080"/>
                  </a:lnTo>
                  <a:lnTo>
                    <a:pt x="1867357" y="34290"/>
                  </a:lnTo>
                  <a:lnTo>
                    <a:pt x="1867941" y="33020"/>
                  </a:lnTo>
                  <a:lnTo>
                    <a:pt x="1868449" y="31750"/>
                  </a:lnTo>
                  <a:lnTo>
                    <a:pt x="1868893" y="30480"/>
                  </a:lnTo>
                  <a:lnTo>
                    <a:pt x="1869262" y="29210"/>
                  </a:lnTo>
                  <a:lnTo>
                    <a:pt x="1869427" y="29210"/>
                  </a:lnTo>
                  <a:lnTo>
                    <a:pt x="1869681" y="27940"/>
                  </a:lnTo>
                  <a:lnTo>
                    <a:pt x="1869859" y="26670"/>
                  </a:lnTo>
                  <a:lnTo>
                    <a:pt x="1869668" y="21590"/>
                  </a:lnTo>
                  <a:lnTo>
                    <a:pt x="1869414" y="20320"/>
                  </a:lnTo>
                  <a:lnTo>
                    <a:pt x="1869071" y="19050"/>
                  </a:lnTo>
                  <a:lnTo>
                    <a:pt x="1868881" y="19050"/>
                  </a:lnTo>
                  <a:lnTo>
                    <a:pt x="1868436" y="17780"/>
                  </a:lnTo>
                  <a:lnTo>
                    <a:pt x="1867916" y="16510"/>
                  </a:lnTo>
                  <a:lnTo>
                    <a:pt x="1867331" y="15240"/>
                  </a:lnTo>
                  <a:lnTo>
                    <a:pt x="1867014" y="15240"/>
                  </a:lnTo>
                  <a:lnTo>
                    <a:pt x="1866328" y="13970"/>
                  </a:lnTo>
                  <a:lnTo>
                    <a:pt x="1865960" y="13970"/>
                  </a:lnTo>
                  <a:lnTo>
                    <a:pt x="1864766" y="12700"/>
                  </a:lnTo>
                  <a:lnTo>
                    <a:pt x="1864347" y="12700"/>
                  </a:lnTo>
                  <a:lnTo>
                    <a:pt x="1863458" y="11430"/>
                  </a:lnTo>
                  <a:close/>
                </a:path>
                <a:path w="2431415" h="511810">
                  <a:moveTo>
                    <a:pt x="1047432" y="433070"/>
                  </a:moveTo>
                  <a:lnTo>
                    <a:pt x="787857" y="433070"/>
                  </a:lnTo>
                  <a:lnTo>
                    <a:pt x="788454" y="434340"/>
                  </a:lnTo>
                  <a:lnTo>
                    <a:pt x="1046302" y="434340"/>
                  </a:lnTo>
                  <a:lnTo>
                    <a:pt x="1047432" y="433070"/>
                  </a:lnTo>
                  <a:close/>
                </a:path>
                <a:path w="2431415" h="511810">
                  <a:moveTo>
                    <a:pt x="1058887" y="427990"/>
                  </a:moveTo>
                  <a:lnTo>
                    <a:pt x="785812" y="427990"/>
                  </a:lnTo>
                  <a:lnTo>
                    <a:pt x="785660" y="429260"/>
                  </a:lnTo>
                  <a:lnTo>
                    <a:pt x="785964" y="431800"/>
                  </a:lnTo>
                  <a:lnTo>
                    <a:pt x="786257" y="431800"/>
                  </a:lnTo>
                  <a:lnTo>
                    <a:pt x="786625" y="433070"/>
                  </a:lnTo>
                  <a:lnTo>
                    <a:pt x="1050747" y="433070"/>
                  </a:lnTo>
                  <a:lnTo>
                    <a:pt x="1051826" y="431800"/>
                  </a:lnTo>
                  <a:lnTo>
                    <a:pt x="1053934" y="430530"/>
                  </a:lnTo>
                  <a:lnTo>
                    <a:pt x="1055966" y="430530"/>
                  </a:lnTo>
                  <a:lnTo>
                    <a:pt x="1056970" y="429260"/>
                  </a:lnTo>
                  <a:lnTo>
                    <a:pt x="1057935" y="429260"/>
                  </a:lnTo>
                  <a:lnTo>
                    <a:pt x="1058887" y="427990"/>
                  </a:lnTo>
                  <a:close/>
                </a:path>
                <a:path w="2431415" h="511810">
                  <a:moveTo>
                    <a:pt x="1249011" y="134620"/>
                  </a:moveTo>
                  <a:lnTo>
                    <a:pt x="1091425" y="134620"/>
                  </a:lnTo>
                  <a:lnTo>
                    <a:pt x="1091895" y="135890"/>
                  </a:lnTo>
                  <a:lnTo>
                    <a:pt x="1093279" y="135890"/>
                  </a:lnTo>
                  <a:lnTo>
                    <a:pt x="1093724" y="137160"/>
                  </a:lnTo>
                  <a:lnTo>
                    <a:pt x="1094244" y="137160"/>
                  </a:lnTo>
                  <a:lnTo>
                    <a:pt x="1094384" y="138430"/>
                  </a:lnTo>
                  <a:lnTo>
                    <a:pt x="1094536" y="138430"/>
                  </a:lnTo>
                  <a:lnTo>
                    <a:pt x="1094689" y="139700"/>
                  </a:lnTo>
                  <a:lnTo>
                    <a:pt x="1094536" y="140970"/>
                  </a:lnTo>
                  <a:lnTo>
                    <a:pt x="1094384" y="140970"/>
                  </a:lnTo>
                  <a:lnTo>
                    <a:pt x="1094257" y="142240"/>
                  </a:lnTo>
                  <a:lnTo>
                    <a:pt x="1094105" y="142240"/>
                  </a:lnTo>
                  <a:lnTo>
                    <a:pt x="984326" y="313690"/>
                  </a:lnTo>
                  <a:lnTo>
                    <a:pt x="983881" y="314960"/>
                  </a:lnTo>
                  <a:lnTo>
                    <a:pt x="982802" y="314960"/>
                  </a:lnTo>
                  <a:lnTo>
                    <a:pt x="982179" y="316230"/>
                  </a:lnTo>
                  <a:lnTo>
                    <a:pt x="857796" y="316230"/>
                  </a:lnTo>
                  <a:lnTo>
                    <a:pt x="857186" y="317500"/>
                  </a:lnTo>
                  <a:lnTo>
                    <a:pt x="855903" y="317500"/>
                  </a:lnTo>
                  <a:lnTo>
                    <a:pt x="855611" y="318770"/>
                  </a:lnTo>
                  <a:lnTo>
                    <a:pt x="786244" y="426720"/>
                  </a:lnTo>
                  <a:lnTo>
                    <a:pt x="786091" y="427990"/>
                  </a:lnTo>
                  <a:lnTo>
                    <a:pt x="1059815" y="427990"/>
                  </a:lnTo>
                  <a:lnTo>
                    <a:pt x="1060716" y="426720"/>
                  </a:lnTo>
                  <a:lnTo>
                    <a:pt x="1061580" y="425450"/>
                  </a:lnTo>
                  <a:lnTo>
                    <a:pt x="1062431" y="425450"/>
                  </a:lnTo>
                  <a:lnTo>
                    <a:pt x="1063256" y="424180"/>
                  </a:lnTo>
                  <a:lnTo>
                    <a:pt x="1064056" y="424180"/>
                  </a:lnTo>
                  <a:lnTo>
                    <a:pt x="1065555" y="421640"/>
                  </a:lnTo>
                  <a:lnTo>
                    <a:pt x="1066253" y="420370"/>
                  </a:lnTo>
                  <a:lnTo>
                    <a:pt x="1066927" y="420370"/>
                  </a:lnTo>
                  <a:lnTo>
                    <a:pt x="1067562" y="419100"/>
                  </a:lnTo>
                  <a:lnTo>
                    <a:pt x="1249011" y="134620"/>
                  </a:lnTo>
                  <a:close/>
                </a:path>
                <a:path w="2431415" h="511810">
                  <a:moveTo>
                    <a:pt x="1755406" y="203200"/>
                  </a:moveTo>
                  <a:lnTo>
                    <a:pt x="1523060" y="203200"/>
                  </a:lnTo>
                  <a:lnTo>
                    <a:pt x="1455991" y="308610"/>
                  </a:lnTo>
                  <a:lnTo>
                    <a:pt x="1455674" y="308610"/>
                  </a:lnTo>
                  <a:lnTo>
                    <a:pt x="1455534" y="309880"/>
                  </a:lnTo>
                  <a:lnTo>
                    <a:pt x="1455381" y="309880"/>
                  </a:lnTo>
                  <a:lnTo>
                    <a:pt x="1455229" y="311150"/>
                  </a:lnTo>
                  <a:lnTo>
                    <a:pt x="1455381" y="312420"/>
                  </a:lnTo>
                  <a:lnTo>
                    <a:pt x="1455547" y="312420"/>
                  </a:lnTo>
                  <a:lnTo>
                    <a:pt x="1455750" y="313690"/>
                  </a:lnTo>
                  <a:lnTo>
                    <a:pt x="1456296" y="313690"/>
                  </a:lnTo>
                  <a:lnTo>
                    <a:pt x="1456766" y="314960"/>
                  </a:lnTo>
                  <a:lnTo>
                    <a:pt x="1457871" y="314960"/>
                  </a:lnTo>
                  <a:lnTo>
                    <a:pt x="1458188" y="316230"/>
                  </a:lnTo>
                  <a:lnTo>
                    <a:pt x="1533474" y="316230"/>
                  </a:lnTo>
                  <a:lnTo>
                    <a:pt x="1534058" y="317500"/>
                  </a:lnTo>
                  <a:lnTo>
                    <a:pt x="1534820" y="317500"/>
                  </a:lnTo>
                  <a:lnTo>
                    <a:pt x="1535239" y="318770"/>
                  </a:lnTo>
                  <a:lnTo>
                    <a:pt x="1535734" y="318770"/>
                  </a:lnTo>
                  <a:lnTo>
                    <a:pt x="1535912" y="320040"/>
                  </a:lnTo>
                  <a:lnTo>
                    <a:pt x="1535976" y="321310"/>
                  </a:lnTo>
                  <a:lnTo>
                    <a:pt x="1535912" y="322580"/>
                  </a:lnTo>
                  <a:lnTo>
                    <a:pt x="1535747" y="322580"/>
                  </a:lnTo>
                  <a:lnTo>
                    <a:pt x="1535353" y="323850"/>
                  </a:lnTo>
                  <a:lnTo>
                    <a:pt x="1500543" y="378460"/>
                  </a:lnTo>
                  <a:lnTo>
                    <a:pt x="1499971" y="378460"/>
                  </a:lnTo>
                  <a:lnTo>
                    <a:pt x="1499717" y="379730"/>
                  </a:lnTo>
                  <a:lnTo>
                    <a:pt x="1646113" y="379730"/>
                  </a:lnTo>
                  <a:lnTo>
                    <a:pt x="1755584" y="208280"/>
                  </a:lnTo>
                  <a:lnTo>
                    <a:pt x="1756029" y="208280"/>
                  </a:lnTo>
                  <a:lnTo>
                    <a:pt x="1756156" y="207010"/>
                  </a:lnTo>
                  <a:lnTo>
                    <a:pt x="1755863" y="204470"/>
                  </a:lnTo>
                  <a:lnTo>
                    <a:pt x="1755571" y="204470"/>
                  </a:lnTo>
                  <a:lnTo>
                    <a:pt x="1755406" y="203200"/>
                  </a:lnTo>
                  <a:close/>
                </a:path>
                <a:path w="2431415" h="511810">
                  <a:moveTo>
                    <a:pt x="1753971" y="201930"/>
                  </a:moveTo>
                  <a:lnTo>
                    <a:pt x="1524025" y="201930"/>
                  </a:lnTo>
                  <a:lnTo>
                    <a:pt x="1523758" y="203200"/>
                  </a:lnTo>
                  <a:lnTo>
                    <a:pt x="1754517" y="203200"/>
                  </a:lnTo>
                  <a:lnTo>
                    <a:pt x="1753971" y="201930"/>
                  </a:lnTo>
                  <a:close/>
                </a:path>
                <a:path w="2431415" h="511810">
                  <a:moveTo>
                    <a:pt x="754126" y="10160"/>
                  </a:moveTo>
                  <a:lnTo>
                    <a:pt x="308470" y="10160"/>
                  </a:lnTo>
                  <a:lnTo>
                    <a:pt x="305409" y="11430"/>
                  </a:lnTo>
                  <a:lnTo>
                    <a:pt x="754595" y="11430"/>
                  </a:lnTo>
                  <a:lnTo>
                    <a:pt x="754126" y="10160"/>
                  </a:lnTo>
                  <a:close/>
                </a:path>
                <a:path w="2431415" h="511810">
                  <a:moveTo>
                    <a:pt x="1308201" y="10160"/>
                  </a:moveTo>
                  <a:lnTo>
                    <a:pt x="863549" y="10160"/>
                  </a:lnTo>
                  <a:lnTo>
                    <a:pt x="860171" y="11430"/>
                  </a:lnTo>
                  <a:lnTo>
                    <a:pt x="1309154" y="11430"/>
                  </a:lnTo>
                  <a:lnTo>
                    <a:pt x="1308201" y="10160"/>
                  </a:lnTo>
                  <a:close/>
                </a:path>
                <a:path w="2431415" h="511810">
                  <a:moveTo>
                    <a:pt x="1861540" y="10160"/>
                  </a:moveTo>
                  <a:lnTo>
                    <a:pt x="1417383" y="10160"/>
                  </a:lnTo>
                  <a:lnTo>
                    <a:pt x="1414005" y="11430"/>
                  </a:lnTo>
                  <a:lnTo>
                    <a:pt x="1863001" y="11430"/>
                  </a:lnTo>
                  <a:lnTo>
                    <a:pt x="1861540" y="10160"/>
                  </a:lnTo>
                  <a:close/>
                </a:path>
                <a:path w="2431415" h="511810">
                  <a:moveTo>
                    <a:pt x="751065" y="8890"/>
                  </a:moveTo>
                  <a:lnTo>
                    <a:pt x="314617" y="8890"/>
                  </a:lnTo>
                  <a:lnTo>
                    <a:pt x="311531" y="10160"/>
                  </a:lnTo>
                  <a:lnTo>
                    <a:pt x="752119" y="10160"/>
                  </a:lnTo>
                  <a:lnTo>
                    <a:pt x="751065" y="8890"/>
                  </a:lnTo>
                  <a:close/>
                </a:path>
                <a:path w="2431415" h="511810">
                  <a:moveTo>
                    <a:pt x="1306156" y="8890"/>
                  </a:moveTo>
                  <a:lnTo>
                    <a:pt x="870369" y="8890"/>
                  </a:lnTo>
                  <a:lnTo>
                    <a:pt x="866952" y="10160"/>
                  </a:lnTo>
                  <a:lnTo>
                    <a:pt x="1306677" y="10160"/>
                  </a:lnTo>
                  <a:lnTo>
                    <a:pt x="1306156" y="8890"/>
                  </a:lnTo>
                  <a:close/>
                </a:path>
                <a:path w="2431415" h="511810">
                  <a:moveTo>
                    <a:pt x="1860003" y="8890"/>
                  </a:moveTo>
                  <a:lnTo>
                    <a:pt x="1424203" y="8890"/>
                  </a:lnTo>
                  <a:lnTo>
                    <a:pt x="1420787" y="10160"/>
                  </a:lnTo>
                  <a:lnTo>
                    <a:pt x="1860524" y="10160"/>
                  </a:lnTo>
                  <a:lnTo>
                    <a:pt x="1860003" y="8890"/>
                  </a:lnTo>
                  <a:close/>
                </a:path>
                <a:path w="2431415" h="511810">
                  <a:moveTo>
                    <a:pt x="746747" y="7620"/>
                  </a:moveTo>
                  <a:lnTo>
                    <a:pt x="323799" y="7620"/>
                  </a:lnTo>
                  <a:lnTo>
                    <a:pt x="320738" y="8890"/>
                  </a:lnTo>
                  <a:lnTo>
                    <a:pt x="747826" y="8890"/>
                  </a:lnTo>
                  <a:lnTo>
                    <a:pt x="746747" y="7620"/>
                  </a:lnTo>
                  <a:close/>
                </a:path>
                <a:path w="2431415" h="511810">
                  <a:moveTo>
                    <a:pt x="1301165" y="7620"/>
                  </a:moveTo>
                  <a:lnTo>
                    <a:pt x="880706" y="7620"/>
                  </a:lnTo>
                  <a:lnTo>
                    <a:pt x="877252" y="8890"/>
                  </a:lnTo>
                  <a:lnTo>
                    <a:pt x="1302308" y="8890"/>
                  </a:lnTo>
                  <a:lnTo>
                    <a:pt x="1301165" y="7620"/>
                  </a:lnTo>
                  <a:close/>
                </a:path>
                <a:path w="2431415" h="511810">
                  <a:moveTo>
                    <a:pt x="1855012" y="7620"/>
                  </a:moveTo>
                  <a:lnTo>
                    <a:pt x="1434541" y="7620"/>
                  </a:lnTo>
                  <a:lnTo>
                    <a:pt x="1431086" y="8890"/>
                  </a:lnTo>
                  <a:lnTo>
                    <a:pt x="1856155" y="8890"/>
                  </a:lnTo>
                  <a:lnTo>
                    <a:pt x="1855012" y="7620"/>
                  </a:lnTo>
                  <a:close/>
                </a:path>
                <a:path w="2431415" h="511810">
                  <a:moveTo>
                    <a:pt x="1952752" y="2540"/>
                  </a:moveTo>
                  <a:lnTo>
                    <a:pt x="1940623" y="2540"/>
                  </a:lnTo>
                  <a:lnTo>
                    <a:pt x="1940064" y="3810"/>
                  </a:lnTo>
                  <a:lnTo>
                    <a:pt x="1953133" y="3810"/>
                  </a:lnTo>
                  <a:lnTo>
                    <a:pt x="1952752" y="2540"/>
                  </a:lnTo>
                  <a:close/>
                </a:path>
                <a:path w="2431415" h="511810">
                  <a:moveTo>
                    <a:pt x="1951418" y="1270"/>
                  </a:moveTo>
                  <a:lnTo>
                    <a:pt x="1942147" y="1270"/>
                  </a:lnTo>
                  <a:lnTo>
                    <a:pt x="1941233" y="2540"/>
                  </a:lnTo>
                  <a:lnTo>
                    <a:pt x="1952117" y="2540"/>
                  </a:lnTo>
                  <a:lnTo>
                    <a:pt x="1951418" y="1270"/>
                  </a:lnTo>
                  <a:close/>
                </a:path>
                <a:path w="2431415" h="511810">
                  <a:moveTo>
                    <a:pt x="1948789" y="0"/>
                  </a:moveTo>
                  <a:lnTo>
                    <a:pt x="1944789" y="0"/>
                  </a:lnTo>
                  <a:lnTo>
                    <a:pt x="1944230" y="1270"/>
                  </a:lnTo>
                  <a:lnTo>
                    <a:pt x="1949348" y="1270"/>
                  </a:lnTo>
                  <a:lnTo>
                    <a:pt x="1948789" y="0"/>
                  </a:lnTo>
                  <a:close/>
                </a:path>
              </a:pathLst>
            </a:custGeom>
            <a:solidFill>
              <a:schemeClr val="accent2"/>
            </a:solidFill>
          </p:spPr>
          <p:txBody>
            <a:bodyPr wrap="square" lIns="0" tIns="0" rIns="0" bIns="0" rtlCol="0"/>
            <a:lstStyle/>
            <a:p>
              <a:pPr algn="ctr"/>
              <a:endParaRPr/>
            </a:p>
          </p:txBody>
        </p:sp>
        <p:sp>
          <p:nvSpPr>
            <p:cNvPr id="6" name="Text Box 2">
              <a:hlinkClick r:id="rId2"/>
              <a:extLst>
                <a:ext uri="{FF2B5EF4-FFF2-40B4-BE49-F238E27FC236}">
                  <a16:creationId xmlns:a16="http://schemas.microsoft.com/office/drawing/2014/main" id="{1387556A-E550-8034-6E07-81FAEB42537A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832181" y="6292302"/>
              <a:ext cx="1336862" cy="2308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38100" tIns="38100" rIns="38100" bIns="38100" anchor="ctr">
              <a:spAutoFit/>
            </a:bodyPr>
            <a:lstStyle/>
            <a:p>
              <a:pPr eaLnBrk="1">
                <a:defRPr/>
              </a:pP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mo" panose="020B0604020202020204" pitchFamily="34" charset="0"/>
                  <a:ea typeface="Arimo" panose="020B0604020202020204" pitchFamily="34" charset="0"/>
                  <a:cs typeface="Arimo" panose="020B0604020202020204" pitchFamily="34" charset="0"/>
                </a:rPr>
                <a:t>EUROPOS.GROUP</a:t>
              </a:r>
              <a:endParaRPr lang="x-none" altLang="x-none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  <a:sym typeface="Poppins SemiBold" charset="0"/>
              </a:endParaRPr>
            </a:p>
          </p:txBody>
        </p:sp>
        <p:sp>
          <p:nvSpPr>
            <p:cNvPr id="7" name="Text Box 2">
              <a:extLst>
                <a:ext uri="{FF2B5EF4-FFF2-40B4-BE49-F238E27FC236}">
                  <a16:creationId xmlns:a16="http://schemas.microsoft.com/office/drawing/2014/main" id="{CDE53C57-8FCB-610B-756E-F7C2C182383F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2328917" y="6287049"/>
              <a:ext cx="1711455" cy="2308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38100" tIns="38100" rIns="38100" bIns="38100" anchor="ctr">
              <a:spAutoFit/>
            </a:bodyPr>
            <a:lstStyle/>
            <a:p>
              <a:pPr eaLnBrk="1">
                <a:defRPr/>
              </a:pP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mo" panose="020B0604020202020204" pitchFamily="34" charset="0"/>
                  <a:ea typeface="Arimo" panose="020B0604020202020204" pitchFamily="34" charset="0"/>
                  <a:cs typeface="Arimo" panose="020B0604020202020204" pitchFamily="34" charset="0"/>
                </a:rPr>
                <a:t>EUROPOS.RU</a:t>
              </a:r>
              <a:endParaRPr lang="x-none" altLang="x-none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  <a:sym typeface="Poppins SemiBold" charset="0"/>
              </a:endParaRPr>
            </a:p>
          </p:txBody>
        </p:sp>
      </p:grpSp>
      <p:cxnSp>
        <p:nvCxnSpPr>
          <p:cNvPr id="43" name="Прямая соединительная линия 42">
            <a:extLst>
              <a:ext uri="{FF2B5EF4-FFF2-40B4-BE49-F238E27FC236}">
                <a16:creationId xmlns:a16="http://schemas.microsoft.com/office/drawing/2014/main" id="{F57265D7-73B2-46D8-843A-0F51A29938EC}"/>
              </a:ext>
            </a:extLst>
          </p:cNvPr>
          <p:cNvCxnSpPr>
            <a:cxnSpLocks/>
          </p:cNvCxnSpPr>
          <p:nvPr/>
        </p:nvCxnSpPr>
        <p:spPr>
          <a:xfrm>
            <a:off x="6715125" y="587237"/>
            <a:ext cx="5476875" cy="0"/>
          </a:xfrm>
          <a:prstGeom prst="line">
            <a:avLst/>
          </a:prstGeom>
          <a:ln>
            <a:solidFill>
              <a:srgbClr val="B2B2B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Google Shape;272;g299ec2724b3_0_288">
            <a:extLst>
              <a:ext uri="{FF2B5EF4-FFF2-40B4-BE49-F238E27FC236}">
                <a16:creationId xmlns:a16="http://schemas.microsoft.com/office/drawing/2014/main" id="{770604E3-D6DE-4496-9D51-1700103C0909}"/>
              </a:ext>
            </a:extLst>
          </p:cNvPr>
          <p:cNvSpPr txBox="1"/>
          <p:nvPr/>
        </p:nvSpPr>
        <p:spPr>
          <a:xfrm>
            <a:off x="431660" y="1008113"/>
            <a:ext cx="5378410" cy="2893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275" rIns="0" bIns="0" anchor="t" anchorCtr="0">
            <a:spAutoFit/>
          </a:bodyPr>
          <a:lstStyle/>
          <a:p>
            <a:pPr marL="18670" algn="ctr">
              <a:buClr>
                <a:srgbClr val="000000"/>
              </a:buClr>
              <a:buSzPts val="2200"/>
            </a:pPr>
            <a:r>
              <a:rPr lang="ru-RU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Размещение цен рядом с крупным товаром</a:t>
            </a:r>
            <a:endParaRPr lang="ru-RU" sz="20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Calibri"/>
            </a:endParaRPr>
          </a:p>
        </p:txBody>
      </p:sp>
      <p:sp>
        <p:nvSpPr>
          <p:cNvPr id="10" name="Google Shape;272;g299ec2724b3_0_288">
            <a:extLst>
              <a:ext uri="{FF2B5EF4-FFF2-40B4-BE49-F238E27FC236}">
                <a16:creationId xmlns:a16="http://schemas.microsoft.com/office/drawing/2014/main" id="{839393B4-D2FB-487D-87FA-2E8C47341F8C}"/>
              </a:ext>
            </a:extLst>
          </p:cNvPr>
          <p:cNvSpPr txBox="1"/>
          <p:nvPr/>
        </p:nvSpPr>
        <p:spPr>
          <a:xfrm>
            <a:off x="6088398" y="988082"/>
            <a:ext cx="5378410" cy="2893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275" rIns="0" bIns="0" anchor="t" anchorCtr="0">
            <a:spAutoFit/>
          </a:bodyPr>
          <a:lstStyle/>
          <a:p>
            <a:pPr marL="18670" algn="ctr">
              <a:buClr>
                <a:srgbClr val="000000"/>
              </a:buClr>
              <a:buSzPts val="2200"/>
            </a:pPr>
            <a:r>
              <a:rPr lang="ru-RU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Размещение цен рядом с крупным товаром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BEE8AC0-E952-4DF0-B881-828D8374F3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986" y="1536440"/>
            <a:ext cx="4496792" cy="434689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2" name="Рисунок 11" descr="Изображение выглядит как текст, сцена, магазин, рынок&#10;&#10;Автоматически созданное описание">
            <a:extLst>
              <a:ext uri="{FF2B5EF4-FFF2-40B4-BE49-F238E27FC236}">
                <a16:creationId xmlns:a16="http://schemas.microsoft.com/office/drawing/2014/main" id="{5E191390-910C-436E-B3C8-D3191CB04A0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8709" y="1516245"/>
            <a:ext cx="4937789" cy="43174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378666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397DC663-447B-DF08-F90F-08911F0BD63C}"/>
              </a:ext>
            </a:extLst>
          </p:cNvPr>
          <p:cNvSpPr txBox="1"/>
          <p:nvPr/>
        </p:nvSpPr>
        <p:spPr>
          <a:xfrm>
            <a:off x="4040372" y="204293"/>
            <a:ext cx="73789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-52"/>
                <a:ea typeface="Open Sans" panose="020B0606030504020204" pitchFamily="34" charset="0"/>
                <a:cs typeface="Open Sans" panose="020B0606030504020204" pitchFamily="34" charset="0"/>
              </a:rPr>
              <a:t>Применение стоек 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-52"/>
                <a:ea typeface="Open Sans" panose="020B0606030504020204" pitchFamily="34" charset="0"/>
                <a:cs typeface="Open Sans" panose="020B0606030504020204" pitchFamily="34" charset="0"/>
              </a:rPr>
              <a:t>INFOSTAND-XL</a:t>
            </a:r>
            <a:endParaRPr lang="ru-RU" sz="2000" dirty="0">
              <a:solidFill>
                <a:schemeClr val="tx1">
                  <a:lumMod val="50000"/>
                  <a:lumOff val="50000"/>
                </a:schemeClr>
              </a:solidFill>
              <a:latin typeface="Montserrat Medium" panose="00000600000000000000" pitchFamily="2" charset="-52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Text Box 2">
            <a:hlinkClick r:id="rId2"/>
            <a:extLst>
              <a:ext uri="{FF2B5EF4-FFF2-40B4-BE49-F238E27FC236}">
                <a16:creationId xmlns:a16="http://schemas.microsoft.com/office/drawing/2014/main" id="{A1578530-DF48-4A45-BFF5-5B6C7CD05F35}"/>
              </a:ext>
            </a:extLst>
          </p:cNvPr>
          <p:cNvSpPr txBox="1">
            <a:spLocks/>
          </p:cNvSpPr>
          <p:nvPr/>
        </p:nvSpPr>
        <p:spPr bwMode="auto">
          <a:xfrm>
            <a:off x="218109" y="6531914"/>
            <a:ext cx="1336862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38100" tIns="38100" rIns="38100" bIns="38100" anchor="ctr">
            <a:spAutoFit/>
          </a:bodyPr>
          <a:lstStyle/>
          <a:p>
            <a:pPr eaLnBrk="1">
              <a:defRPr/>
            </a:pPr>
            <a:r>
              <a:rPr lang="ru-RU" altLang="x-none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  <a:sym typeface="Poppins SemiBold" charset="0"/>
              </a:rPr>
              <a:t>7</a:t>
            </a:r>
            <a:endParaRPr lang="x-none" altLang="x-none" sz="1000" dirty="0">
              <a:solidFill>
                <a:schemeClr val="tx1">
                  <a:lumMod val="50000"/>
                  <a:lumOff val="50000"/>
                </a:schemeClr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  <a:sym typeface="Poppins SemiBold" charset="0"/>
            </a:endParaRP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27E33C51-EA6E-5543-4ACE-074CDF875966}"/>
              </a:ext>
            </a:extLst>
          </p:cNvPr>
          <p:cNvGrpSpPr/>
          <p:nvPr/>
        </p:nvGrpSpPr>
        <p:grpSpPr>
          <a:xfrm>
            <a:off x="205272" y="6287049"/>
            <a:ext cx="11812553" cy="244865"/>
            <a:chOff x="832181" y="6287049"/>
            <a:chExt cx="10517006" cy="244865"/>
          </a:xfrm>
        </p:grpSpPr>
        <p:sp>
          <p:nvSpPr>
            <p:cNvPr id="5" name="object 4">
              <a:extLst>
                <a:ext uri="{FF2B5EF4-FFF2-40B4-BE49-F238E27FC236}">
                  <a16:creationId xmlns:a16="http://schemas.microsoft.com/office/drawing/2014/main" id="{05A2B04C-9EF3-F504-2A75-0578056F785D}"/>
                </a:ext>
              </a:extLst>
            </p:cNvPr>
            <p:cNvSpPr/>
            <p:nvPr/>
          </p:nvSpPr>
          <p:spPr>
            <a:xfrm>
              <a:off x="10512870" y="6355871"/>
              <a:ext cx="836317" cy="176043"/>
            </a:xfrm>
            <a:custGeom>
              <a:avLst/>
              <a:gdLst/>
              <a:ahLst/>
              <a:cxnLst/>
              <a:rect l="l" t="t" r="r" b="b"/>
              <a:pathLst>
                <a:path w="2431415" h="511810">
                  <a:moveTo>
                    <a:pt x="2099118" y="393700"/>
                  </a:moveTo>
                  <a:lnTo>
                    <a:pt x="1901494" y="393700"/>
                  </a:lnTo>
                  <a:lnTo>
                    <a:pt x="1902599" y="394970"/>
                  </a:lnTo>
                  <a:lnTo>
                    <a:pt x="1905812" y="394970"/>
                  </a:lnTo>
                  <a:lnTo>
                    <a:pt x="1906854" y="396240"/>
                  </a:lnTo>
                  <a:lnTo>
                    <a:pt x="1907882" y="396240"/>
                  </a:lnTo>
                  <a:lnTo>
                    <a:pt x="1908898" y="397510"/>
                  </a:lnTo>
                  <a:lnTo>
                    <a:pt x="2127719" y="511810"/>
                  </a:lnTo>
                  <a:lnTo>
                    <a:pt x="2135695" y="511810"/>
                  </a:lnTo>
                  <a:lnTo>
                    <a:pt x="2136406" y="510540"/>
                  </a:lnTo>
                  <a:lnTo>
                    <a:pt x="2137270" y="510540"/>
                  </a:lnTo>
                  <a:lnTo>
                    <a:pt x="2137841" y="509270"/>
                  </a:lnTo>
                  <a:lnTo>
                    <a:pt x="2138349" y="509270"/>
                  </a:lnTo>
                  <a:lnTo>
                    <a:pt x="2138781" y="508000"/>
                  </a:lnTo>
                  <a:lnTo>
                    <a:pt x="2139022" y="508000"/>
                  </a:lnTo>
                  <a:lnTo>
                    <a:pt x="2139226" y="506730"/>
                  </a:lnTo>
                  <a:lnTo>
                    <a:pt x="2139391" y="506730"/>
                  </a:lnTo>
                  <a:lnTo>
                    <a:pt x="2139569" y="505460"/>
                  </a:lnTo>
                  <a:lnTo>
                    <a:pt x="2139416" y="501650"/>
                  </a:lnTo>
                  <a:lnTo>
                    <a:pt x="2139251" y="501650"/>
                  </a:lnTo>
                  <a:lnTo>
                    <a:pt x="2099118" y="393700"/>
                  </a:lnTo>
                  <a:close/>
                </a:path>
                <a:path w="2431415" h="511810">
                  <a:moveTo>
                    <a:pt x="1634756" y="509270"/>
                  </a:moveTo>
                  <a:lnTo>
                    <a:pt x="1628533" y="509270"/>
                  </a:lnTo>
                  <a:lnTo>
                    <a:pt x="1629067" y="510540"/>
                  </a:lnTo>
                  <a:lnTo>
                    <a:pt x="1634210" y="510540"/>
                  </a:lnTo>
                  <a:lnTo>
                    <a:pt x="1634756" y="509270"/>
                  </a:lnTo>
                  <a:close/>
                </a:path>
                <a:path w="2431415" h="511810">
                  <a:moveTo>
                    <a:pt x="1953666" y="3810"/>
                  </a:moveTo>
                  <a:lnTo>
                    <a:pt x="1939747" y="3810"/>
                  </a:lnTo>
                  <a:lnTo>
                    <a:pt x="1624596" y="497840"/>
                  </a:lnTo>
                  <a:lnTo>
                    <a:pt x="1624190" y="499110"/>
                  </a:lnTo>
                  <a:lnTo>
                    <a:pt x="1623783" y="499110"/>
                  </a:lnTo>
                  <a:lnTo>
                    <a:pt x="1623637" y="500380"/>
                  </a:lnTo>
                  <a:lnTo>
                    <a:pt x="1623574" y="502920"/>
                  </a:lnTo>
                  <a:lnTo>
                    <a:pt x="1623656" y="504190"/>
                  </a:lnTo>
                  <a:lnTo>
                    <a:pt x="1623809" y="504190"/>
                  </a:lnTo>
                  <a:lnTo>
                    <a:pt x="1623999" y="505460"/>
                  </a:lnTo>
                  <a:lnTo>
                    <a:pt x="1624355" y="505460"/>
                  </a:lnTo>
                  <a:lnTo>
                    <a:pt x="1624952" y="506730"/>
                  </a:lnTo>
                  <a:lnTo>
                    <a:pt x="1625307" y="508000"/>
                  </a:lnTo>
                  <a:lnTo>
                    <a:pt x="1626323" y="508000"/>
                  </a:lnTo>
                  <a:lnTo>
                    <a:pt x="1627009" y="509270"/>
                  </a:lnTo>
                  <a:lnTo>
                    <a:pt x="1635290" y="509270"/>
                  </a:lnTo>
                  <a:lnTo>
                    <a:pt x="1879333" y="396240"/>
                  </a:lnTo>
                  <a:lnTo>
                    <a:pt x="1880374" y="396240"/>
                  </a:lnTo>
                  <a:lnTo>
                    <a:pt x="1881428" y="394970"/>
                  </a:lnTo>
                  <a:lnTo>
                    <a:pt x="1884667" y="394970"/>
                  </a:lnTo>
                  <a:lnTo>
                    <a:pt x="1885759" y="393700"/>
                  </a:lnTo>
                  <a:lnTo>
                    <a:pt x="2099118" y="393700"/>
                  </a:lnTo>
                  <a:lnTo>
                    <a:pt x="2072678" y="322580"/>
                  </a:lnTo>
                  <a:lnTo>
                    <a:pt x="2072347" y="321310"/>
                  </a:lnTo>
                  <a:lnTo>
                    <a:pt x="2072220" y="321310"/>
                  </a:lnTo>
                  <a:lnTo>
                    <a:pt x="2072005" y="320040"/>
                  </a:lnTo>
                  <a:lnTo>
                    <a:pt x="2072055" y="314960"/>
                  </a:lnTo>
                  <a:lnTo>
                    <a:pt x="2072144" y="313690"/>
                  </a:lnTo>
                  <a:lnTo>
                    <a:pt x="2072589" y="312420"/>
                  </a:lnTo>
                  <a:lnTo>
                    <a:pt x="2072970" y="311150"/>
                  </a:lnTo>
                  <a:lnTo>
                    <a:pt x="2073427" y="309880"/>
                  </a:lnTo>
                  <a:lnTo>
                    <a:pt x="2073681" y="309880"/>
                  </a:lnTo>
                  <a:lnTo>
                    <a:pt x="2074240" y="308610"/>
                  </a:lnTo>
                  <a:lnTo>
                    <a:pt x="2074887" y="307340"/>
                  </a:lnTo>
                  <a:lnTo>
                    <a:pt x="2075586" y="307340"/>
                  </a:lnTo>
                  <a:lnTo>
                    <a:pt x="2075954" y="306070"/>
                  </a:lnTo>
                  <a:lnTo>
                    <a:pt x="2076348" y="306070"/>
                  </a:lnTo>
                  <a:lnTo>
                    <a:pt x="2077161" y="304800"/>
                  </a:lnTo>
                  <a:lnTo>
                    <a:pt x="2078037" y="304800"/>
                  </a:lnTo>
                  <a:lnTo>
                    <a:pt x="2078964" y="303530"/>
                  </a:lnTo>
                  <a:lnTo>
                    <a:pt x="2079942" y="303530"/>
                  </a:lnTo>
                  <a:lnTo>
                    <a:pt x="2080958" y="302260"/>
                  </a:lnTo>
                  <a:lnTo>
                    <a:pt x="2427300" y="142240"/>
                  </a:lnTo>
                  <a:lnTo>
                    <a:pt x="2428265" y="140970"/>
                  </a:lnTo>
                  <a:lnTo>
                    <a:pt x="2428938" y="140970"/>
                  </a:lnTo>
                  <a:lnTo>
                    <a:pt x="2429548" y="139700"/>
                  </a:lnTo>
                  <a:lnTo>
                    <a:pt x="2430081" y="139700"/>
                  </a:lnTo>
                  <a:lnTo>
                    <a:pt x="2430399" y="138430"/>
                  </a:lnTo>
                  <a:lnTo>
                    <a:pt x="2430678" y="138430"/>
                  </a:lnTo>
                  <a:lnTo>
                    <a:pt x="2430919" y="137160"/>
                  </a:lnTo>
                  <a:lnTo>
                    <a:pt x="2431313" y="137160"/>
                  </a:lnTo>
                  <a:lnTo>
                    <a:pt x="2431338" y="132080"/>
                  </a:lnTo>
                  <a:lnTo>
                    <a:pt x="2431186" y="132080"/>
                  </a:lnTo>
                  <a:lnTo>
                    <a:pt x="2430983" y="130810"/>
                  </a:lnTo>
                  <a:lnTo>
                    <a:pt x="2430602" y="130810"/>
                  </a:lnTo>
                  <a:lnTo>
                    <a:pt x="2430322" y="129540"/>
                  </a:lnTo>
                  <a:lnTo>
                    <a:pt x="2429814" y="129540"/>
                  </a:lnTo>
                  <a:lnTo>
                    <a:pt x="2429243" y="128270"/>
                  </a:lnTo>
                  <a:lnTo>
                    <a:pt x="2428608" y="128270"/>
                  </a:lnTo>
                  <a:lnTo>
                    <a:pt x="2427668" y="127000"/>
                  </a:lnTo>
                  <a:lnTo>
                    <a:pt x="2426106" y="127000"/>
                  </a:lnTo>
                  <a:lnTo>
                    <a:pt x="2424988" y="125730"/>
                  </a:lnTo>
                  <a:lnTo>
                    <a:pt x="2005863" y="125730"/>
                  </a:lnTo>
                  <a:lnTo>
                    <a:pt x="2004771" y="124460"/>
                  </a:lnTo>
                  <a:lnTo>
                    <a:pt x="2003196" y="124460"/>
                  </a:lnTo>
                  <a:lnTo>
                    <a:pt x="2002688" y="123190"/>
                  </a:lnTo>
                  <a:lnTo>
                    <a:pt x="2001697" y="123190"/>
                  </a:lnTo>
                  <a:lnTo>
                    <a:pt x="2000758" y="121920"/>
                  </a:lnTo>
                  <a:lnTo>
                    <a:pt x="1999449" y="121920"/>
                  </a:lnTo>
                  <a:lnTo>
                    <a:pt x="1998637" y="120650"/>
                  </a:lnTo>
                  <a:lnTo>
                    <a:pt x="1998256" y="120650"/>
                  </a:lnTo>
                  <a:lnTo>
                    <a:pt x="1997202" y="118110"/>
                  </a:lnTo>
                  <a:lnTo>
                    <a:pt x="1996884" y="118110"/>
                  </a:lnTo>
                  <a:lnTo>
                    <a:pt x="1996300" y="116840"/>
                  </a:lnTo>
                  <a:lnTo>
                    <a:pt x="1996033" y="116840"/>
                  </a:lnTo>
                  <a:lnTo>
                    <a:pt x="1954593" y="5080"/>
                  </a:lnTo>
                  <a:lnTo>
                    <a:pt x="1954250" y="5080"/>
                  </a:lnTo>
                  <a:lnTo>
                    <a:pt x="1953666" y="3810"/>
                  </a:lnTo>
                  <a:close/>
                </a:path>
                <a:path w="2431415" h="511810">
                  <a:moveTo>
                    <a:pt x="444957" y="502920"/>
                  </a:moveTo>
                  <a:lnTo>
                    <a:pt x="45097" y="502920"/>
                  </a:lnTo>
                  <a:lnTo>
                    <a:pt x="48336" y="504190"/>
                  </a:lnTo>
                  <a:lnTo>
                    <a:pt x="444957" y="502920"/>
                  </a:lnTo>
                  <a:close/>
                </a:path>
                <a:path w="2431415" h="511810">
                  <a:moveTo>
                    <a:pt x="615670" y="502920"/>
                  </a:moveTo>
                  <a:lnTo>
                    <a:pt x="520611" y="502920"/>
                  </a:lnTo>
                  <a:lnTo>
                    <a:pt x="521271" y="504190"/>
                  </a:lnTo>
                  <a:lnTo>
                    <a:pt x="612216" y="504190"/>
                  </a:lnTo>
                  <a:lnTo>
                    <a:pt x="615670" y="502920"/>
                  </a:lnTo>
                  <a:close/>
                </a:path>
                <a:path w="2431415" h="511810">
                  <a:moveTo>
                    <a:pt x="1552511" y="502920"/>
                  </a:moveTo>
                  <a:lnTo>
                    <a:pt x="1152918" y="502920"/>
                  </a:lnTo>
                  <a:lnTo>
                    <a:pt x="1154645" y="504190"/>
                  </a:lnTo>
                  <a:lnTo>
                    <a:pt x="1552511" y="502920"/>
                  </a:lnTo>
                  <a:close/>
                </a:path>
                <a:path w="2431415" h="511810">
                  <a:moveTo>
                    <a:pt x="451078" y="501650"/>
                  </a:moveTo>
                  <a:lnTo>
                    <a:pt x="36956" y="501650"/>
                  </a:lnTo>
                  <a:lnTo>
                    <a:pt x="38569" y="502920"/>
                  </a:lnTo>
                  <a:lnTo>
                    <a:pt x="449046" y="502920"/>
                  </a:lnTo>
                  <a:lnTo>
                    <a:pt x="451078" y="501650"/>
                  </a:lnTo>
                  <a:close/>
                </a:path>
                <a:path w="2431415" h="511810">
                  <a:moveTo>
                    <a:pt x="625970" y="501650"/>
                  </a:moveTo>
                  <a:lnTo>
                    <a:pt x="518426" y="501650"/>
                  </a:lnTo>
                  <a:lnTo>
                    <a:pt x="518934" y="502920"/>
                  </a:lnTo>
                  <a:lnTo>
                    <a:pt x="622554" y="502920"/>
                  </a:lnTo>
                  <a:lnTo>
                    <a:pt x="625970" y="501650"/>
                  </a:lnTo>
                  <a:close/>
                </a:path>
                <a:path w="2431415" h="511810">
                  <a:moveTo>
                    <a:pt x="1559280" y="501650"/>
                  </a:moveTo>
                  <a:lnTo>
                    <a:pt x="1146124" y="501650"/>
                  </a:lnTo>
                  <a:lnTo>
                    <a:pt x="1147813" y="502920"/>
                  </a:lnTo>
                  <a:lnTo>
                    <a:pt x="1558175" y="502920"/>
                  </a:lnTo>
                  <a:lnTo>
                    <a:pt x="1559280" y="501650"/>
                  </a:lnTo>
                  <a:close/>
                </a:path>
                <a:path w="2431415" h="511810">
                  <a:moveTo>
                    <a:pt x="454063" y="500380"/>
                  </a:moveTo>
                  <a:lnTo>
                    <a:pt x="33718" y="500380"/>
                  </a:lnTo>
                  <a:lnTo>
                    <a:pt x="35331" y="501650"/>
                  </a:lnTo>
                  <a:lnTo>
                    <a:pt x="453072" y="501650"/>
                  </a:lnTo>
                  <a:lnTo>
                    <a:pt x="454063" y="500380"/>
                  </a:lnTo>
                  <a:close/>
                </a:path>
                <a:path w="2431415" h="511810">
                  <a:moveTo>
                    <a:pt x="632752" y="500380"/>
                  </a:moveTo>
                  <a:lnTo>
                    <a:pt x="517461" y="500380"/>
                  </a:lnTo>
                  <a:lnTo>
                    <a:pt x="517613" y="501650"/>
                  </a:lnTo>
                  <a:lnTo>
                    <a:pt x="629373" y="501650"/>
                  </a:lnTo>
                  <a:lnTo>
                    <a:pt x="632752" y="500380"/>
                  </a:lnTo>
                  <a:close/>
                </a:path>
                <a:path w="2431415" h="511810">
                  <a:moveTo>
                    <a:pt x="1562506" y="500380"/>
                  </a:moveTo>
                  <a:lnTo>
                    <a:pt x="1141171" y="500380"/>
                  </a:lnTo>
                  <a:lnTo>
                    <a:pt x="1142796" y="501650"/>
                  </a:lnTo>
                  <a:lnTo>
                    <a:pt x="1561439" y="501650"/>
                  </a:lnTo>
                  <a:lnTo>
                    <a:pt x="1562506" y="500380"/>
                  </a:lnTo>
                  <a:close/>
                </a:path>
                <a:path w="2431415" h="511810">
                  <a:moveTo>
                    <a:pt x="755510" y="11430"/>
                  </a:moveTo>
                  <a:lnTo>
                    <a:pt x="302361" y="11430"/>
                  </a:lnTo>
                  <a:lnTo>
                    <a:pt x="293319" y="15240"/>
                  </a:lnTo>
                  <a:lnTo>
                    <a:pt x="287451" y="17780"/>
                  </a:lnTo>
                  <a:lnTo>
                    <a:pt x="281736" y="20320"/>
                  </a:lnTo>
                  <a:lnTo>
                    <a:pt x="278942" y="21590"/>
                  </a:lnTo>
                  <a:lnTo>
                    <a:pt x="276212" y="24130"/>
                  </a:lnTo>
                  <a:lnTo>
                    <a:pt x="270929" y="26670"/>
                  </a:lnTo>
                  <a:lnTo>
                    <a:pt x="268389" y="29210"/>
                  </a:lnTo>
                  <a:lnTo>
                    <a:pt x="265912" y="31750"/>
                  </a:lnTo>
                  <a:lnTo>
                    <a:pt x="263499" y="33020"/>
                  </a:lnTo>
                  <a:lnTo>
                    <a:pt x="261162" y="35560"/>
                  </a:lnTo>
                  <a:lnTo>
                    <a:pt x="258914" y="38100"/>
                  </a:lnTo>
                  <a:lnTo>
                    <a:pt x="256743" y="39370"/>
                  </a:lnTo>
                  <a:lnTo>
                    <a:pt x="7746" y="426720"/>
                  </a:lnTo>
                  <a:lnTo>
                    <a:pt x="6096" y="429260"/>
                  </a:lnTo>
                  <a:lnTo>
                    <a:pt x="5334" y="430530"/>
                  </a:lnTo>
                  <a:lnTo>
                    <a:pt x="4622" y="431800"/>
                  </a:lnTo>
                  <a:lnTo>
                    <a:pt x="3937" y="434340"/>
                  </a:lnTo>
                  <a:lnTo>
                    <a:pt x="3314" y="435610"/>
                  </a:lnTo>
                  <a:lnTo>
                    <a:pt x="2730" y="436880"/>
                  </a:lnTo>
                  <a:lnTo>
                    <a:pt x="2197" y="438150"/>
                  </a:lnTo>
                  <a:lnTo>
                    <a:pt x="1714" y="440690"/>
                  </a:lnTo>
                  <a:lnTo>
                    <a:pt x="1295" y="441960"/>
                  </a:lnTo>
                  <a:lnTo>
                    <a:pt x="914" y="443230"/>
                  </a:lnTo>
                  <a:lnTo>
                    <a:pt x="596" y="445770"/>
                  </a:lnTo>
                  <a:lnTo>
                    <a:pt x="342" y="447040"/>
                  </a:lnTo>
                  <a:lnTo>
                    <a:pt x="139" y="448310"/>
                  </a:lnTo>
                  <a:lnTo>
                    <a:pt x="63" y="449580"/>
                  </a:lnTo>
                  <a:lnTo>
                    <a:pt x="0" y="457200"/>
                  </a:lnTo>
                  <a:lnTo>
                    <a:pt x="139" y="458470"/>
                  </a:lnTo>
                  <a:lnTo>
                    <a:pt x="342" y="461010"/>
                  </a:lnTo>
                  <a:lnTo>
                    <a:pt x="609" y="462280"/>
                  </a:lnTo>
                  <a:lnTo>
                    <a:pt x="927" y="463550"/>
                  </a:lnTo>
                  <a:lnTo>
                    <a:pt x="1295" y="466090"/>
                  </a:lnTo>
                  <a:lnTo>
                    <a:pt x="1727" y="467360"/>
                  </a:lnTo>
                  <a:lnTo>
                    <a:pt x="2197" y="468630"/>
                  </a:lnTo>
                  <a:lnTo>
                    <a:pt x="2730" y="469900"/>
                  </a:lnTo>
                  <a:lnTo>
                    <a:pt x="3302" y="472440"/>
                  </a:lnTo>
                  <a:lnTo>
                    <a:pt x="10502" y="483870"/>
                  </a:lnTo>
                  <a:lnTo>
                    <a:pt x="11556" y="486410"/>
                  </a:lnTo>
                  <a:lnTo>
                    <a:pt x="12649" y="486410"/>
                  </a:lnTo>
                  <a:lnTo>
                    <a:pt x="13792" y="487680"/>
                  </a:lnTo>
                  <a:lnTo>
                    <a:pt x="14973" y="488950"/>
                  </a:lnTo>
                  <a:lnTo>
                    <a:pt x="16205" y="490220"/>
                  </a:lnTo>
                  <a:lnTo>
                    <a:pt x="17475" y="491490"/>
                  </a:lnTo>
                  <a:lnTo>
                    <a:pt x="18796" y="492760"/>
                  </a:lnTo>
                  <a:lnTo>
                    <a:pt x="21539" y="495300"/>
                  </a:lnTo>
                  <a:lnTo>
                    <a:pt x="22974" y="495300"/>
                  </a:lnTo>
                  <a:lnTo>
                    <a:pt x="25920" y="497840"/>
                  </a:lnTo>
                  <a:lnTo>
                    <a:pt x="27431" y="497840"/>
                  </a:lnTo>
                  <a:lnTo>
                    <a:pt x="30543" y="500380"/>
                  </a:lnTo>
                  <a:lnTo>
                    <a:pt x="455993" y="500380"/>
                  </a:lnTo>
                  <a:lnTo>
                    <a:pt x="456933" y="499110"/>
                  </a:lnTo>
                  <a:lnTo>
                    <a:pt x="458787" y="499110"/>
                  </a:lnTo>
                  <a:lnTo>
                    <a:pt x="460540" y="497840"/>
                  </a:lnTo>
                  <a:lnTo>
                    <a:pt x="461391" y="496570"/>
                  </a:lnTo>
                  <a:lnTo>
                    <a:pt x="462216" y="496570"/>
                  </a:lnTo>
                  <a:lnTo>
                    <a:pt x="463016" y="495300"/>
                  </a:lnTo>
                  <a:lnTo>
                    <a:pt x="464553" y="494030"/>
                  </a:lnTo>
                  <a:lnTo>
                    <a:pt x="465277" y="492760"/>
                  </a:lnTo>
                  <a:lnTo>
                    <a:pt x="465975" y="492760"/>
                  </a:lnTo>
                  <a:lnTo>
                    <a:pt x="467283" y="490220"/>
                  </a:lnTo>
                  <a:lnTo>
                    <a:pt x="467893" y="490220"/>
                  </a:lnTo>
                  <a:lnTo>
                    <a:pt x="469036" y="487680"/>
                  </a:lnTo>
                  <a:lnTo>
                    <a:pt x="533107" y="387350"/>
                  </a:lnTo>
                  <a:lnTo>
                    <a:pt x="533438" y="387350"/>
                  </a:lnTo>
                  <a:lnTo>
                    <a:pt x="533730" y="386080"/>
                  </a:lnTo>
                  <a:lnTo>
                    <a:pt x="533857" y="386080"/>
                  </a:lnTo>
                  <a:lnTo>
                    <a:pt x="533717" y="383540"/>
                  </a:lnTo>
                  <a:lnTo>
                    <a:pt x="533438" y="383540"/>
                  </a:lnTo>
                  <a:lnTo>
                    <a:pt x="533107" y="382270"/>
                  </a:lnTo>
                  <a:lnTo>
                    <a:pt x="532587" y="382270"/>
                  </a:lnTo>
                  <a:lnTo>
                    <a:pt x="532345" y="381000"/>
                  </a:lnTo>
                  <a:lnTo>
                    <a:pt x="530123" y="381000"/>
                  </a:lnTo>
                  <a:lnTo>
                    <a:pt x="529272" y="379730"/>
                  </a:lnTo>
                  <a:lnTo>
                    <a:pt x="190601" y="379730"/>
                  </a:lnTo>
                  <a:lnTo>
                    <a:pt x="190055" y="378460"/>
                  </a:lnTo>
                  <a:lnTo>
                    <a:pt x="189369" y="378460"/>
                  </a:lnTo>
                  <a:lnTo>
                    <a:pt x="189001" y="377190"/>
                  </a:lnTo>
                  <a:lnTo>
                    <a:pt x="188658" y="377190"/>
                  </a:lnTo>
                  <a:lnTo>
                    <a:pt x="188518" y="375920"/>
                  </a:lnTo>
                  <a:lnTo>
                    <a:pt x="188391" y="375920"/>
                  </a:lnTo>
                  <a:lnTo>
                    <a:pt x="188709" y="373380"/>
                  </a:lnTo>
                  <a:lnTo>
                    <a:pt x="188912" y="373380"/>
                  </a:lnTo>
                  <a:lnTo>
                    <a:pt x="189166" y="372110"/>
                  </a:lnTo>
                  <a:lnTo>
                    <a:pt x="228866" y="309880"/>
                  </a:lnTo>
                  <a:lnTo>
                    <a:pt x="229958" y="309880"/>
                  </a:lnTo>
                  <a:lnTo>
                    <a:pt x="230543" y="308610"/>
                  </a:lnTo>
                  <a:lnTo>
                    <a:pt x="582777" y="308610"/>
                  </a:lnTo>
                  <a:lnTo>
                    <a:pt x="583552" y="307340"/>
                  </a:lnTo>
                  <a:lnTo>
                    <a:pt x="584758" y="307340"/>
                  </a:lnTo>
                  <a:lnTo>
                    <a:pt x="584974" y="306070"/>
                  </a:lnTo>
                  <a:lnTo>
                    <a:pt x="585279" y="306070"/>
                  </a:lnTo>
                  <a:lnTo>
                    <a:pt x="642531" y="215900"/>
                  </a:lnTo>
                  <a:lnTo>
                    <a:pt x="642975" y="215900"/>
                  </a:lnTo>
                  <a:lnTo>
                    <a:pt x="643102" y="214630"/>
                  </a:lnTo>
                  <a:lnTo>
                    <a:pt x="642810" y="212090"/>
                  </a:lnTo>
                  <a:lnTo>
                    <a:pt x="642531" y="212090"/>
                  </a:lnTo>
                  <a:lnTo>
                    <a:pt x="642353" y="210820"/>
                  </a:lnTo>
                  <a:lnTo>
                    <a:pt x="641718" y="210820"/>
                  </a:lnTo>
                  <a:lnTo>
                    <a:pt x="641197" y="209550"/>
                  </a:lnTo>
                  <a:lnTo>
                    <a:pt x="301396" y="209550"/>
                  </a:lnTo>
                  <a:lnTo>
                    <a:pt x="300913" y="208280"/>
                  </a:lnTo>
                  <a:lnTo>
                    <a:pt x="299173" y="208280"/>
                  </a:lnTo>
                  <a:lnTo>
                    <a:pt x="298932" y="207010"/>
                  </a:lnTo>
                  <a:lnTo>
                    <a:pt x="298323" y="207010"/>
                  </a:lnTo>
                  <a:lnTo>
                    <a:pt x="298018" y="205740"/>
                  </a:lnTo>
                  <a:lnTo>
                    <a:pt x="297764" y="205740"/>
                  </a:lnTo>
                  <a:lnTo>
                    <a:pt x="297891" y="203200"/>
                  </a:lnTo>
                  <a:lnTo>
                    <a:pt x="298157" y="201930"/>
                  </a:lnTo>
                  <a:lnTo>
                    <a:pt x="298411" y="201930"/>
                  </a:lnTo>
                  <a:lnTo>
                    <a:pt x="339712" y="137160"/>
                  </a:lnTo>
                  <a:lnTo>
                    <a:pt x="340156" y="135890"/>
                  </a:lnTo>
                  <a:lnTo>
                    <a:pt x="341541" y="135890"/>
                  </a:lnTo>
                  <a:lnTo>
                    <a:pt x="342011" y="134620"/>
                  </a:lnTo>
                  <a:lnTo>
                    <a:pt x="694397" y="134620"/>
                  </a:lnTo>
                  <a:lnTo>
                    <a:pt x="694969" y="133350"/>
                  </a:lnTo>
                  <a:lnTo>
                    <a:pt x="695706" y="133350"/>
                  </a:lnTo>
                  <a:lnTo>
                    <a:pt x="696112" y="132080"/>
                  </a:lnTo>
                  <a:lnTo>
                    <a:pt x="759472" y="33020"/>
                  </a:lnTo>
                  <a:lnTo>
                    <a:pt x="759993" y="31750"/>
                  </a:lnTo>
                  <a:lnTo>
                    <a:pt x="760463" y="31750"/>
                  </a:lnTo>
                  <a:lnTo>
                    <a:pt x="760869" y="30480"/>
                  </a:lnTo>
                  <a:lnTo>
                    <a:pt x="761047" y="29210"/>
                  </a:lnTo>
                  <a:lnTo>
                    <a:pt x="761339" y="29210"/>
                  </a:lnTo>
                  <a:lnTo>
                    <a:pt x="761466" y="27940"/>
                  </a:lnTo>
                  <a:lnTo>
                    <a:pt x="761657" y="26670"/>
                  </a:lnTo>
                  <a:lnTo>
                    <a:pt x="761657" y="22860"/>
                  </a:lnTo>
                  <a:lnTo>
                    <a:pt x="761466" y="21590"/>
                  </a:lnTo>
                  <a:lnTo>
                    <a:pt x="761199" y="20320"/>
                  </a:lnTo>
                  <a:lnTo>
                    <a:pt x="760869" y="19050"/>
                  </a:lnTo>
                  <a:lnTo>
                    <a:pt x="760247" y="17780"/>
                  </a:lnTo>
                  <a:lnTo>
                    <a:pt x="759764" y="16510"/>
                  </a:lnTo>
                  <a:lnTo>
                    <a:pt x="759218" y="15240"/>
                  </a:lnTo>
                  <a:lnTo>
                    <a:pt x="758609" y="15240"/>
                  </a:lnTo>
                  <a:lnTo>
                    <a:pt x="757923" y="13970"/>
                  </a:lnTo>
                  <a:lnTo>
                    <a:pt x="757186" y="12700"/>
                  </a:lnTo>
                  <a:lnTo>
                    <a:pt x="756373" y="12700"/>
                  </a:lnTo>
                  <a:lnTo>
                    <a:pt x="755510" y="11430"/>
                  </a:lnTo>
                  <a:close/>
                </a:path>
                <a:path w="2431415" h="511810">
                  <a:moveTo>
                    <a:pt x="1310068" y="11430"/>
                  </a:moveTo>
                  <a:lnTo>
                    <a:pt x="856830" y="11430"/>
                  </a:lnTo>
                  <a:lnTo>
                    <a:pt x="843813" y="16510"/>
                  </a:lnTo>
                  <a:lnTo>
                    <a:pt x="837577" y="19050"/>
                  </a:lnTo>
                  <a:lnTo>
                    <a:pt x="834542" y="21590"/>
                  </a:lnTo>
                  <a:lnTo>
                    <a:pt x="831557" y="22860"/>
                  </a:lnTo>
                  <a:lnTo>
                    <a:pt x="828649" y="25400"/>
                  </a:lnTo>
                  <a:lnTo>
                    <a:pt x="825804" y="26670"/>
                  </a:lnTo>
                  <a:lnTo>
                    <a:pt x="823023" y="29210"/>
                  </a:lnTo>
                  <a:lnTo>
                    <a:pt x="799782" y="54610"/>
                  </a:lnTo>
                  <a:lnTo>
                    <a:pt x="517779" y="496570"/>
                  </a:lnTo>
                  <a:lnTo>
                    <a:pt x="517258" y="496570"/>
                  </a:lnTo>
                  <a:lnTo>
                    <a:pt x="517194" y="499110"/>
                  </a:lnTo>
                  <a:lnTo>
                    <a:pt x="517271" y="500380"/>
                  </a:lnTo>
                  <a:lnTo>
                    <a:pt x="636092" y="500380"/>
                  </a:lnTo>
                  <a:lnTo>
                    <a:pt x="649109" y="495300"/>
                  </a:lnTo>
                  <a:lnTo>
                    <a:pt x="655345" y="492760"/>
                  </a:lnTo>
                  <a:lnTo>
                    <a:pt x="658380" y="490220"/>
                  </a:lnTo>
                  <a:lnTo>
                    <a:pt x="661352" y="488950"/>
                  </a:lnTo>
                  <a:lnTo>
                    <a:pt x="664273" y="486410"/>
                  </a:lnTo>
                  <a:lnTo>
                    <a:pt x="667118" y="485140"/>
                  </a:lnTo>
                  <a:lnTo>
                    <a:pt x="669899" y="482600"/>
                  </a:lnTo>
                  <a:lnTo>
                    <a:pt x="691235" y="459740"/>
                  </a:lnTo>
                  <a:lnTo>
                    <a:pt x="693140" y="457200"/>
                  </a:lnTo>
                  <a:lnTo>
                    <a:pt x="897813" y="137160"/>
                  </a:lnTo>
                  <a:lnTo>
                    <a:pt x="898258" y="135890"/>
                  </a:lnTo>
                  <a:lnTo>
                    <a:pt x="899642" y="135890"/>
                  </a:lnTo>
                  <a:lnTo>
                    <a:pt x="900125" y="134620"/>
                  </a:lnTo>
                  <a:lnTo>
                    <a:pt x="1249011" y="134620"/>
                  </a:lnTo>
                  <a:lnTo>
                    <a:pt x="1313815" y="33020"/>
                  </a:lnTo>
                  <a:lnTo>
                    <a:pt x="1314361" y="31750"/>
                  </a:lnTo>
                  <a:lnTo>
                    <a:pt x="1314615" y="31750"/>
                  </a:lnTo>
                  <a:lnTo>
                    <a:pt x="1315059" y="30480"/>
                  </a:lnTo>
                  <a:lnTo>
                    <a:pt x="1315427" y="29210"/>
                  </a:lnTo>
                  <a:lnTo>
                    <a:pt x="1315720" y="27940"/>
                  </a:lnTo>
                  <a:lnTo>
                    <a:pt x="1315935" y="26670"/>
                  </a:lnTo>
                  <a:lnTo>
                    <a:pt x="1316075" y="26670"/>
                  </a:lnTo>
                  <a:lnTo>
                    <a:pt x="1315923" y="21590"/>
                  </a:lnTo>
                  <a:lnTo>
                    <a:pt x="1315707" y="21590"/>
                  </a:lnTo>
                  <a:lnTo>
                    <a:pt x="1315415" y="20320"/>
                  </a:lnTo>
                  <a:lnTo>
                    <a:pt x="1315046" y="19050"/>
                  </a:lnTo>
                  <a:lnTo>
                    <a:pt x="1314602" y="17780"/>
                  </a:lnTo>
                  <a:lnTo>
                    <a:pt x="1314081" y="16510"/>
                  </a:lnTo>
                  <a:lnTo>
                    <a:pt x="1313497" y="15240"/>
                  </a:lnTo>
                  <a:lnTo>
                    <a:pt x="1312837" y="15240"/>
                  </a:lnTo>
                  <a:lnTo>
                    <a:pt x="1312113" y="13970"/>
                  </a:lnTo>
                  <a:lnTo>
                    <a:pt x="1311338" y="12700"/>
                  </a:lnTo>
                  <a:lnTo>
                    <a:pt x="1310932" y="12700"/>
                  </a:lnTo>
                  <a:lnTo>
                    <a:pt x="1310068" y="11430"/>
                  </a:lnTo>
                  <a:close/>
                </a:path>
                <a:path w="2431415" h="511810">
                  <a:moveTo>
                    <a:pt x="1565605" y="499110"/>
                  </a:moveTo>
                  <a:lnTo>
                    <a:pt x="1137958" y="499110"/>
                  </a:lnTo>
                  <a:lnTo>
                    <a:pt x="1139545" y="500380"/>
                  </a:lnTo>
                  <a:lnTo>
                    <a:pt x="1564589" y="500380"/>
                  </a:lnTo>
                  <a:lnTo>
                    <a:pt x="1565605" y="499110"/>
                  </a:lnTo>
                  <a:close/>
                </a:path>
                <a:path w="2431415" h="511810">
                  <a:moveTo>
                    <a:pt x="1569440" y="496570"/>
                  </a:moveTo>
                  <a:lnTo>
                    <a:pt x="1133335" y="496570"/>
                  </a:lnTo>
                  <a:lnTo>
                    <a:pt x="1136396" y="499110"/>
                  </a:lnTo>
                  <a:lnTo>
                    <a:pt x="1566595" y="499110"/>
                  </a:lnTo>
                  <a:lnTo>
                    <a:pt x="1567561" y="497840"/>
                  </a:lnTo>
                  <a:lnTo>
                    <a:pt x="1568513" y="497840"/>
                  </a:lnTo>
                  <a:lnTo>
                    <a:pt x="1569440" y="496570"/>
                  </a:lnTo>
                  <a:close/>
                </a:path>
                <a:path w="2431415" h="511810">
                  <a:moveTo>
                    <a:pt x="1863458" y="11430"/>
                  </a:moveTo>
                  <a:lnTo>
                    <a:pt x="1410665" y="11430"/>
                  </a:lnTo>
                  <a:lnTo>
                    <a:pt x="1397647" y="16510"/>
                  </a:lnTo>
                  <a:lnTo>
                    <a:pt x="1391412" y="19050"/>
                  </a:lnTo>
                  <a:lnTo>
                    <a:pt x="1388376" y="21590"/>
                  </a:lnTo>
                  <a:lnTo>
                    <a:pt x="1385404" y="22860"/>
                  </a:lnTo>
                  <a:lnTo>
                    <a:pt x="1382496" y="25400"/>
                  </a:lnTo>
                  <a:lnTo>
                    <a:pt x="1379639" y="26670"/>
                  </a:lnTo>
                  <a:lnTo>
                    <a:pt x="1376870" y="29210"/>
                  </a:lnTo>
                  <a:lnTo>
                    <a:pt x="1353616" y="54610"/>
                  </a:lnTo>
                  <a:lnTo>
                    <a:pt x="1115898" y="426720"/>
                  </a:lnTo>
                  <a:lnTo>
                    <a:pt x="1114996" y="427990"/>
                  </a:lnTo>
                  <a:lnTo>
                    <a:pt x="1114145" y="429260"/>
                  </a:lnTo>
                  <a:lnTo>
                    <a:pt x="1113345" y="431800"/>
                  </a:lnTo>
                  <a:lnTo>
                    <a:pt x="1112596" y="433070"/>
                  </a:lnTo>
                  <a:lnTo>
                    <a:pt x="1111897" y="434340"/>
                  </a:lnTo>
                  <a:lnTo>
                    <a:pt x="1111262" y="435610"/>
                  </a:lnTo>
                  <a:lnTo>
                    <a:pt x="1110678" y="438150"/>
                  </a:lnTo>
                  <a:lnTo>
                    <a:pt x="1110157" y="439420"/>
                  </a:lnTo>
                  <a:lnTo>
                    <a:pt x="1109687" y="440690"/>
                  </a:lnTo>
                  <a:lnTo>
                    <a:pt x="1109281" y="441960"/>
                  </a:lnTo>
                  <a:lnTo>
                    <a:pt x="1108925" y="444500"/>
                  </a:lnTo>
                  <a:lnTo>
                    <a:pt x="1108633" y="445770"/>
                  </a:lnTo>
                  <a:lnTo>
                    <a:pt x="1108392" y="447040"/>
                  </a:lnTo>
                  <a:lnTo>
                    <a:pt x="1108214" y="449580"/>
                  </a:lnTo>
                  <a:lnTo>
                    <a:pt x="1108163" y="457200"/>
                  </a:lnTo>
                  <a:lnTo>
                    <a:pt x="1108227" y="458470"/>
                  </a:lnTo>
                  <a:lnTo>
                    <a:pt x="1108405" y="459740"/>
                  </a:lnTo>
                  <a:lnTo>
                    <a:pt x="1108646" y="461010"/>
                  </a:lnTo>
                  <a:lnTo>
                    <a:pt x="1108938" y="463550"/>
                  </a:lnTo>
                  <a:lnTo>
                    <a:pt x="1109294" y="464820"/>
                  </a:lnTo>
                  <a:lnTo>
                    <a:pt x="1109713" y="466090"/>
                  </a:lnTo>
                  <a:lnTo>
                    <a:pt x="1110195" y="468630"/>
                  </a:lnTo>
                  <a:lnTo>
                    <a:pt x="1110716" y="469900"/>
                  </a:lnTo>
                  <a:lnTo>
                    <a:pt x="1111300" y="471170"/>
                  </a:lnTo>
                  <a:lnTo>
                    <a:pt x="1111948" y="472440"/>
                  </a:lnTo>
                  <a:lnTo>
                    <a:pt x="1112647" y="474980"/>
                  </a:lnTo>
                  <a:lnTo>
                    <a:pt x="1113383" y="476250"/>
                  </a:lnTo>
                  <a:lnTo>
                    <a:pt x="1114196" y="477520"/>
                  </a:lnTo>
                  <a:lnTo>
                    <a:pt x="1115047" y="478790"/>
                  </a:lnTo>
                  <a:lnTo>
                    <a:pt x="1115961" y="480060"/>
                  </a:lnTo>
                  <a:lnTo>
                    <a:pt x="1116914" y="482600"/>
                  </a:lnTo>
                  <a:lnTo>
                    <a:pt x="1126236" y="492760"/>
                  </a:lnTo>
                  <a:lnTo>
                    <a:pt x="1127582" y="492760"/>
                  </a:lnTo>
                  <a:lnTo>
                    <a:pt x="1128966" y="494030"/>
                  </a:lnTo>
                  <a:lnTo>
                    <a:pt x="1131849" y="496570"/>
                  </a:lnTo>
                  <a:lnTo>
                    <a:pt x="1570342" y="496570"/>
                  </a:lnTo>
                  <a:lnTo>
                    <a:pt x="1572069" y="494030"/>
                  </a:lnTo>
                  <a:lnTo>
                    <a:pt x="1572882" y="494030"/>
                  </a:lnTo>
                  <a:lnTo>
                    <a:pt x="1573682" y="492760"/>
                  </a:lnTo>
                  <a:lnTo>
                    <a:pt x="1574444" y="491490"/>
                  </a:lnTo>
                  <a:lnTo>
                    <a:pt x="1575181" y="491490"/>
                  </a:lnTo>
                  <a:lnTo>
                    <a:pt x="1576552" y="488950"/>
                  </a:lnTo>
                  <a:lnTo>
                    <a:pt x="1577187" y="487680"/>
                  </a:lnTo>
                  <a:lnTo>
                    <a:pt x="1646113" y="379730"/>
                  </a:lnTo>
                  <a:lnTo>
                    <a:pt x="1299349" y="379730"/>
                  </a:lnTo>
                  <a:lnTo>
                    <a:pt x="1298854" y="378460"/>
                  </a:lnTo>
                  <a:lnTo>
                    <a:pt x="1298422" y="378460"/>
                  </a:lnTo>
                  <a:lnTo>
                    <a:pt x="1298079" y="377190"/>
                  </a:lnTo>
                  <a:lnTo>
                    <a:pt x="1297762" y="377190"/>
                  </a:lnTo>
                  <a:lnTo>
                    <a:pt x="1297635" y="375920"/>
                  </a:lnTo>
                  <a:lnTo>
                    <a:pt x="1297762" y="373380"/>
                  </a:lnTo>
                  <a:lnTo>
                    <a:pt x="1298232" y="373380"/>
                  </a:lnTo>
                  <a:lnTo>
                    <a:pt x="1448866" y="137160"/>
                  </a:lnTo>
                  <a:lnTo>
                    <a:pt x="1449311" y="135890"/>
                  </a:lnTo>
                  <a:lnTo>
                    <a:pt x="1450695" y="135890"/>
                  </a:lnTo>
                  <a:lnTo>
                    <a:pt x="1451178" y="134620"/>
                  </a:lnTo>
                  <a:lnTo>
                    <a:pt x="1802549" y="134620"/>
                  </a:lnTo>
                  <a:lnTo>
                    <a:pt x="1803120" y="133350"/>
                  </a:lnTo>
                  <a:lnTo>
                    <a:pt x="1803755" y="133350"/>
                  </a:lnTo>
                  <a:lnTo>
                    <a:pt x="1804276" y="132080"/>
                  </a:lnTo>
                  <a:lnTo>
                    <a:pt x="1867357" y="34290"/>
                  </a:lnTo>
                  <a:lnTo>
                    <a:pt x="1867941" y="33020"/>
                  </a:lnTo>
                  <a:lnTo>
                    <a:pt x="1868449" y="31750"/>
                  </a:lnTo>
                  <a:lnTo>
                    <a:pt x="1868893" y="30480"/>
                  </a:lnTo>
                  <a:lnTo>
                    <a:pt x="1869262" y="29210"/>
                  </a:lnTo>
                  <a:lnTo>
                    <a:pt x="1869427" y="29210"/>
                  </a:lnTo>
                  <a:lnTo>
                    <a:pt x="1869681" y="27940"/>
                  </a:lnTo>
                  <a:lnTo>
                    <a:pt x="1869859" y="26670"/>
                  </a:lnTo>
                  <a:lnTo>
                    <a:pt x="1869668" y="21590"/>
                  </a:lnTo>
                  <a:lnTo>
                    <a:pt x="1869414" y="20320"/>
                  </a:lnTo>
                  <a:lnTo>
                    <a:pt x="1869071" y="19050"/>
                  </a:lnTo>
                  <a:lnTo>
                    <a:pt x="1868881" y="19050"/>
                  </a:lnTo>
                  <a:lnTo>
                    <a:pt x="1868436" y="17780"/>
                  </a:lnTo>
                  <a:lnTo>
                    <a:pt x="1867916" y="16510"/>
                  </a:lnTo>
                  <a:lnTo>
                    <a:pt x="1867331" y="15240"/>
                  </a:lnTo>
                  <a:lnTo>
                    <a:pt x="1867014" y="15240"/>
                  </a:lnTo>
                  <a:lnTo>
                    <a:pt x="1866328" y="13970"/>
                  </a:lnTo>
                  <a:lnTo>
                    <a:pt x="1865960" y="13970"/>
                  </a:lnTo>
                  <a:lnTo>
                    <a:pt x="1864766" y="12700"/>
                  </a:lnTo>
                  <a:lnTo>
                    <a:pt x="1864347" y="12700"/>
                  </a:lnTo>
                  <a:lnTo>
                    <a:pt x="1863458" y="11430"/>
                  </a:lnTo>
                  <a:close/>
                </a:path>
                <a:path w="2431415" h="511810">
                  <a:moveTo>
                    <a:pt x="1047432" y="433070"/>
                  </a:moveTo>
                  <a:lnTo>
                    <a:pt x="787857" y="433070"/>
                  </a:lnTo>
                  <a:lnTo>
                    <a:pt x="788454" y="434340"/>
                  </a:lnTo>
                  <a:lnTo>
                    <a:pt x="1046302" y="434340"/>
                  </a:lnTo>
                  <a:lnTo>
                    <a:pt x="1047432" y="433070"/>
                  </a:lnTo>
                  <a:close/>
                </a:path>
                <a:path w="2431415" h="511810">
                  <a:moveTo>
                    <a:pt x="1058887" y="427990"/>
                  </a:moveTo>
                  <a:lnTo>
                    <a:pt x="785812" y="427990"/>
                  </a:lnTo>
                  <a:lnTo>
                    <a:pt x="785660" y="429260"/>
                  </a:lnTo>
                  <a:lnTo>
                    <a:pt x="785964" y="431800"/>
                  </a:lnTo>
                  <a:lnTo>
                    <a:pt x="786257" y="431800"/>
                  </a:lnTo>
                  <a:lnTo>
                    <a:pt x="786625" y="433070"/>
                  </a:lnTo>
                  <a:lnTo>
                    <a:pt x="1050747" y="433070"/>
                  </a:lnTo>
                  <a:lnTo>
                    <a:pt x="1051826" y="431800"/>
                  </a:lnTo>
                  <a:lnTo>
                    <a:pt x="1053934" y="430530"/>
                  </a:lnTo>
                  <a:lnTo>
                    <a:pt x="1055966" y="430530"/>
                  </a:lnTo>
                  <a:lnTo>
                    <a:pt x="1056970" y="429260"/>
                  </a:lnTo>
                  <a:lnTo>
                    <a:pt x="1057935" y="429260"/>
                  </a:lnTo>
                  <a:lnTo>
                    <a:pt x="1058887" y="427990"/>
                  </a:lnTo>
                  <a:close/>
                </a:path>
                <a:path w="2431415" h="511810">
                  <a:moveTo>
                    <a:pt x="1249011" y="134620"/>
                  </a:moveTo>
                  <a:lnTo>
                    <a:pt x="1091425" y="134620"/>
                  </a:lnTo>
                  <a:lnTo>
                    <a:pt x="1091895" y="135890"/>
                  </a:lnTo>
                  <a:lnTo>
                    <a:pt x="1093279" y="135890"/>
                  </a:lnTo>
                  <a:lnTo>
                    <a:pt x="1093724" y="137160"/>
                  </a:lnTo>
                  <a:lnTo>
                    <a:pt x="1094244" y="137160"/>
                  </a:lnTo>
                  <a:lnTo>
                    <a:pt x="1094384" y="138430"/>
                  </a:lnTo>
                  <a:lnTo>
                    <a:pt x="1094536" y="138430"/>
                  </a:lnTo>
                  <a:lnTo>
                    <a:pt x="1094689" y="139700"/>
                  </a:lnTo>
                  <a:lnTo>
                    <a:pt x="1094536" y="140970"/>
                  </a:lnTo>
                  <a:lnTo>
                    <a:pt x="1094384" y="140970"/>
                  </a:lnTo>
                  <a:lnTo>
                    <a:pt x="1094257" y="142240"/>
                  </a:lnTo>
                  <a:lnTo>
                    <a:pt x="1094105" y="142240"/>
                  </a:lnTo>
                  <a:lnTo>
                    <a:pt x="984326" y="313690"/>
                  </a:lnTo>
                  <a:lnTo>
                    <a:pt x="983881" y="314960"/>
                  </a:lnTo>
                  <a:lnTo>
                    <a:pt x="982802" y="314960"/>
                  </a:lnTo>
                  <a:lnTo>
                    <a:pt x="982179" y="316230"/>
                  </a:lnTo>
                  <a:lnTo>
                    <a:pt x="857796" y="316230"/>
                  </a:lnTo>
                  <a:lnTo>
                    <a:pt x="857186" y="317500"/>
                  </a:lnTo>
                  <a:lnTo>
                    <a:pt x="855903" y="317500"/>
                  </a:lnTo>
                  <a:lnTo>
                    <a:pt x="855611" y="318770"/>
                  </a:lnTo>
                  <a:lnTo>
                    <a:pt x="786244" y="426720"/>
                  </a:lnTo>
                  <a:lnTo>
                    <a:pt x="786091" y="427990"/>
                  </a:lnTo>
                  <a:lnTo>
                    <a:pt x="1059815" y="427990"/>
                  </a:lnTo>
                  <a:lnTo>
                    <a:pt x="1060716" y="426720"/>
                  </a:lnTo>
                  <a:lnTo>
                    <a:pt x="1061580" y="425450"/>
                  </a:lnTo>
                  <a:lnTo>
                    <a:pt x="1062431" y="425450"/>
                  </a:lnTo>
                  <a:lnTo>
                    <a:pt x="1063256" y="424180"/>
                  </a:lnTo>
                  <a:lnTo>
                    <a:pt x="1064056" y="424180"/>
                  </a:lnTo>
                  <a:lnTo>
                    <a:pt x="1065555" y="421640"/>
                  </a:lnTo>
                  <a:lnTo>
                    <a:pt x="1066253" y="420370"/>
                  </a:lnTo>
                  <a:lnTo>
                    <a:pt x="1066927" y="420370"/>
                  </a:lnTo>
                  <a:lnTo>
                    <a:pt x="1067562" y="419100"/>
                  </a:lnTo>
                  <a:lnTo>
                    <a:pt x="1249011" y="134620"/>
                  </a:lnTo>
                  <a:close/>
                </a:path>
                <a:path w="2431415" h="511810">
                  <a:moveTo>
                    <a:pt x="1755406" y="203200"/>
                  </a:moveTo>
                  <a:lnTo>
                    <a:pt x="1523060" y="203200"/>
                  </a:lnTo>
                  <a:lnTo>
                    <a:pt x="1455991" y="308610"/>
                  </a:lnTo>
                  <a:lnTo>
                    <a:pt x="1455674" y="308610"/>
                  </a:lnTo>
                  <a:lnTo>
                    <a:pt x="1455534" y="309880"/>
                  </a:lnTo>
                  <a:lnTo>
                    <a:pt x="1455381" y="309880"/>
                  </a:lnTo>
                  <a:lnTo>
                    <a:pt x="1455229" y="311150"/>
                  </a:lnTo>
                  <a:lnTo>
                    <a:pt x="1455381" y="312420"/>
                  </a:lnTo>
                  <a:lnTo>
                    <a:pt x="1455547" y="312420"/>
                  </a:lnTo>
                  <a:lnTo>
                    <a:pt x="1455750" y="313690"/>
                  </a:lnTo>
                  <a:lnTo>
                    <a:pt x="1456296" y="313690"/>
                  </a:lnTo>
                  <a:lnTo>
                    <a:pt x="1456766" y="314960"/>
                  </a:lnTo>
                  <a:lnTo>
                    <a:pt x="1457871" y="314960"/>
                  </a:lnTo>
                  <a:lnTo>
                    <a:pt x="1458188" y="316230"/>
                  </a:lnTo>
                  <a:lnTo>
                    <a:pt x="1533474" y="316230"/>
                  </a:lnTo>
                  <a:lnTo>
                    <a:pt x="1534058" y="317500"/>
                  </a:lnTo>
                  <a:lnTo>
                    <a:pt x="1534820" y="317500"/>
                  </a:lnTo>
                  <a:lnTo>
                    <a:pt x="1535239" y="318770"/>
                  </a:lnTo>
                  <a:lnTo>
                    <a:pt x="1535734" y="318770"/>
                  </a:lnTo>
                  <a:lnTo>
                    <a:pt x="1535912" y="320040"/>
                  </a:lnTo>
                  <a:lnTo>
                    <a:pt x="1535976" y="321310"/>
                  </a:lnTo>
                  <a:lnTo>
                    <a:pt x="1535912" y="322580"/>
                  </a:lnTo>
                  <a:lnTo>
                    <a:pt x="1535747" y="322580"/>
                  </a:lnTo>
                  <a:lnTo>
                    <a:pt x="1535353" y="323850"/>
                  </a:lnTo>
                  <a:lnTo>
                    <a:pt x="1500543" y="378460"/>
                  </a:lnTo>
                  <a:lnTo>
                    <a:pt x="1499971" y="378460"/>
                  </a:lnTo>
                  <a:lnTo>
                    <a:pt x="1499717" y="379730"/>
                  </a:lnTo>
                  <a:lnTo>
                    <a:pt x="1646113" y="379730"/>
                  </a:lnTo>
                  <a:lnTo>
                    <a:pt x="1755584" y="208280"/>
                  </a:lnTo>
                  <a:lnTo>
                    <a:pt x="1756029" y="208280"/>
                  </a:lnTo>
                  <a:lnTo>
                    <a:pt x="1756156" y="207010"/>
                  </a:lnTo>
                  <a:lnTo>
                    <a:pt x="1755863" y="204470"/>
                  </a:lnTo>
                  <a:lnTo>
                    <a:pt x="1755571" y="204470"/>
                  </a:lnTo>
                  <a:lnTo>
                    <a:pt x="1755406" y="203200"/>
                  </a:lnTo>
                  <a:close/>
                </a:path>
                <a:path w="2431415" h="511810">
                  <a:moveTo>
                    <a:pt x="1753971" y="201930"/>
                  </a:moveTo>
                  <a:lnTo>
                    <a:pt x="1524025" y="201930"/>
                  </a:lnTo>
                  <a:lnTo>
                    <a:pt x="1523758" y="203200"/>
                  </a:lnTo>
                  <a:lnTo>
                    <a:pt x="1754517" y="203200"/>
                  </a:lnTo>
                  <a:lnTo>
                    <a:pt x="1753971" y="201930"/>
                  </a:lnTo>
                  <a:close/>
                </a:path>
                <a:path w="2431415" h="511810">
                  <a:moveTo>
                    <a:pt x="754126" y="10160"/>
                  </a:moveTo>
                  <a:lnTo>
                    <a:pt x="308470" y="10160"/>
                  </a:lnTo>
                  <a:lnTo>
                    <a:pt x="305409" y="11430"/>
                  </a:lnTo>
                  <a:lnTo>
                    <a:pt x="754595" y="11430"/>
                  </a:lnTo>
                  <a:lnTo>
                    <a:pt x="754126" y="10160"/>
                  </a:lnTo>
                  <a:close/>
                </a:path>
                <a:path w="2431415" h="511810">
                  <a:moveTo>
                    <a:pt x="1308201" y="10160"/>
                  </a:moveTo>
                  <a:lnTo>
                    <a:pt x="863549" y="10160"/>
                  </a:lnTo>
                  <a:lnTo>
                    <a:pt x="860171" y="11430"/>
                  </a:lnTo>
                  <a:lnTo>
                    <a:pt x="1309154" y="11430"/>
                  </a:lnTo>
                  <a:lnTo>
                    <a:pt x="1308201" y="10160"/>
                  </a:lnTo>
                  <a:close/>
                </a:path>
                <a:path w="2431415" h="511810">
                  <a:moveTo>
                    <a:pt x="1861540" y="10160"/>
                  </a:moveTo>
                  <a:lnTo>
                    <a:pt x="1417383" y="10160"/>
                  </a:lnTo>
                  <a:lnTo>
                    <a:pt x="1414005" y="11430"/>
                  </a:lnTo>
                  <a:lnTo>
                    <a:pt x="1863001" y="11430"/>
                  </a:lnTo>
                  <a:lnTo>
                    <a:pt x="1861540" y="10160"/>
                  </a:lnTo>
                  <a:close/>
                </a:path>
                <a:path w="2431415" h="511810">
                  <a:moveTo>
                    <a:pt x="751065" y="8890"/>
                  </a:moveTo>
                  <a:lnTo>
                    <a:pt x="314617" y="8890"/>
                  </a:lnTo>
                  <a:lnTo>
                    <a:pt x="311531" y="10160"/>
                  </a:lnTo>
                  <a:lnTo>
                    <a:pt x="752119" y="10160"/>
                  </a:lnTo>
                  <a:lnTo>
                    <a:pt x="751065" y="8890"/>
                  </a:lnTo>
                  <a:close/>
                </a:path>
                <a:path w="2431415" h="511810">
                  <a:moveTo>
                    <a:pt x="1306156" y="8890"/>
                  </a:moveTo>
                  <a:lnTo>
                    <a:pt x="870369" y="8890"/>
                  </a:lnTo>
                  <a:lnTo>
                    <a:pt x="866952" y="10160"/>
                  </a:lnTo>
                  <a:lnTo>
                    <a:pt x="1306677" y="10160"/>
                  </a:lnTo>
                  <a:lnTo>
                    <a:pt x="1306156" y="8890"/>
                  </a:lnTo>
                  <a:close/>
                </a:path>
                <a:path w="2431415" h="511810">
                  <a:moveTo>
                    <a:pt x="1860003" y="8890"/>
                  </a:moveTo>
                  <a:lnTo>
                    <a:pt x="1424203" y="8890"/>
                  </a:lnTo>
                  <a:lnTo>
                    <a:pt x="1420787" y="10160"/>
                  </a:lnTo>
                  <a:lnTo>
                    <a:pt x="1860524" y="10160"/>
                  </a:lnTo>
                  <a:lnTo>
                    <a:pt x="1860003" y="8890"/>
                  </a:lnTo>
                  <a:close/>
                </a:path>
                <a:path w="2431415" h="511810">
                  <a:moveTo>
                    <a:pt x="746747" y="7620"/>
                  </a:moveTo>
                  <a:lnTo>
                    <a:pt x="323799" y="7620"/>
                  </a:lnTo>
                  <a:lnTo>
                    <a:pt x="320738" y="8890"/>
                  </a:lnTo>
                  <a:lnTo>
                    <a:pt x="747826" y="8890"/>
                  </a:lnTo>
                  <a:lnTo>
                    <a:pt x="746747" y="7620"/>
                  </a:lnTo>
                  <a:close/>
                </a:path>
                <a:path w="2431415" h="511810">
                  <a:moveTo>
                    <a:pt x="1301165" y="7620"/>
                  </a:moveTo>
                  <a:lnTo>
                    <a:pt x="880706" y="7620"/>
                  </a:lnTo>
                  <a:lnTo>
                    <a:pt x="877252" y="8890"/>
                  </a:lnTo>
                  <a:lnTo>
                    <a:pt x="1302308" y="8890"/>
                  </a:lnTo>
                  <a:lnTo>
                    <a:pt x="1301165" y="7620"/>
                  </a:lnTo>
                  <a:close/>
                </a:path>
                <a:path w="2431415" h="511810">
                  <a:moveTo>
                    <a:pt x="1855012" y="7620"/>
                  </a:moveTo>
                  <a:lnTo>
                    <a:pt x="1434541" y="7620"/>
                  </a:lnTo>
                  <a:lnTo>
                    <a:pt x="1431086" y="8890"/>
                  </a:lnTo>
                  <a:lnTo>
                    <a:pt x="1856155" y="8890"/>
                  </a:lnTo>
                  <a:lnTo>
                    <a:pt x="1855012" y="7620"/>
                  </a:lnTo>
                  <a:close/>
                </a:path>
                <a:path w="2431415" h="511810">
                  <a:moveTo>
                    <a:pt x="1952752" y="2540"/>
                  </a:moveTo>
                  <a:lnTo>
                    <a:pt x="1940623" y="2540"/>
                  </a:lnTo>
                  <a:lnTo>
                    <a:pt x="1940064" y="3810"/>
                  </a:lnTo>
                  <a:lnTo>
                    <a:pt x="1953133" y="3810"/>
                  </a:lnTo>
                  <a:lnTo>
                    <a:pt x="1952752" y="2540"/>
                  </a:lnTo>
                  <a:close/>
                </a:path>
                <a:path w="2431415" h="511810">
                  <a:moveTo>
                    <a:pt x="1951418" y="1270"/>
                  </a:moveTo>
                  <a:lnTo>
                    <a:pt x="1942147" y="1270"/>
                  </a:lnTo>
                  <a:lnTo>
                    <a:pt x="1941233" y="2540"/>
                  </a:lnTo>
                  <a:lnTo>
                    <a:pt x="1952117" y="2540"/>
                  </a:lnTo>
                  <a:lnTo>
                    <a:pt x="1951418" y="1270"/>
                  </a:lnTo>
                  <a:close/>
                </a:path>
                <a:path w="2431415" h="511810">
                  <a:moveTo>
                    <a:pt x="1948789" y="0"/>
                  </a:moveTo>
                  <a:lnTo>
                    <a:pt x="1944789" y="0"/>
                  </a:lnTo>
                  <a:lnTo>
                    <a:pt x="1944230" y="1270"/>
                  </a:lnTo>
                  <a:lnTo>
                    <a:pt x="1949348" y="1270"/>
                  </a:lnTo>
                  <a:lnTo>
                    <a:pt x="1948789" y="0"/>
                  </a:lnTo>
                  <a:close/>
                </a:path>
              </a:pathLst>
            </a:custGeom>
            <a:solidFill>
              <a:schemeClr val="accent2"/>
            </a:solidFill>
          </p:spPr>
          <p:txBody>
            <a:bodyPr wrap="square" lIns="0" tIns="0" rIns="0" bIns="0" rtlCol="0"/>
            <a:lstStyle/>
            <a:p>
              <a:pPr algn="ctr"/>
              <a:endParaRPr/>
            </a:p>
          </p:txBody>
        </p:sp>
        <p:sp>
          <p:nvSpPr>
            <p:cNvPr id="6" name="Text Box 2">
              <a:hlinkClick r:id="rId2"/>
              <a:extLst>
                <a:ext uri="{FF2B5EF4-FFF2-40B4-BE49-F238E27FC236}">
                  <a16:creationId xmlns:a16="http://schemas.microsoft.com/office/drawing/2014/main" id="{1387556A-E550-8034-6E07-81FAEB42537A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832181" y="6292302"/>
              <a:ext cx="1336862" cy="2308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38100" tIns="38100" rIns="38100" bIns="38100" anchor="ctr">
              <a:spAutoFit/>
            </a:bodyPr>
            <a:lstStyle/>
            <a:p>
              <a:pPr eaLnBrk="1">
                <a:defRPr/>
              </a:pP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mo" panose="020B0604020202020204" pitchFamily="34" charset="0"/>
                  <a:ea typeface="Arimo" panose="020B0604020202020204" pitchFamily="34" charset="0"/>
                  <a:cs typeface="Arimo" panose="020B0604020202020204" pitchFamily="34" charset="0"/>
                </a:rPr>
                <a:t>EUROPOS.GROUP</a:t>
              </a:r>
              <a:endParaRPr lang="x-none" altLang="x-none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  <a:sym typeface="Poppins SemiBold" charset="0"/>
              </a:endParaRPr>
            </a:p>
          </p:txBody>
        </p:sp>
        <p:sp>
          <p:nvSpPr>
            <p:cNvPr id="7" name="Text Box 2">
              <a:extLst>
                <a:ext uri="{FF2B5EF4-FFF2-40B4-BE49-F238E27FC236}">
                  <a16:creationId xmlns:a16="http://schemas.microsoft.com/office/drawing/2014/main" id="{CDE53C57-8FCB-610B-756E-F7C2C182383F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2328917" y="6287049"/>
              <a:ext cx="1711455" cy="2308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38100" tIns="38100" rIns="38100" bIns="38100" anchor="ctr">
              <a:spAutoFit/>
            </a:bodyPr>
            <a:lstStyle/>
            <a:p>
              <a:pPr eaLnBrk="1">
                <a:defRPr/>
              </a:pP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mo" panose="020B0604020202020204" pitchFamily="34" charset="0"/>
                  <a:ea typeface="Arimo" panose="020B0604020202020204" pitchFamily="34" charset="0"/>
                  <a:cs typeface="Arimo" panose="020B0604020202020204" pitchFamily="34" charset="0"/>
                </a:rPr>
                <a:t>EUROPOS.RU</a:t>
              </a:r>
              <a:endParaRPr lang="x-none" altLang="x-none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  <a:sym typeface="Poppins SemiBold" charset="0"/>
              </a:endParaRPr>
            </a:p>
          </p:txBody>
        </p:sp>
      </p:grpSp>
      <p:cxnSp>
        <p:nvCxnSpPr>
          <p:cNvPr id="43" name="Прямая соединительная линия 42">
            <a:extLst>
              <a:ext uri="{FF2B5EF4-FFF2-40B4-BE49-F238E27FC236}">
                <a16:creationId xmlns:a16="http://schemas.microsoft.com/office/drawing/2014/main" id="{F57265D7-73B2-46D8-843A-0F51A29938EC}"/>
              </a:ext>
            </a:extLst>
          </p:cNvPr>
          <p:cNvCxnSpPr>
            <a:cxnSpLocks/>
          </p:cNvCxnSpPr>
          <p:nvPr/>
        </p:nvCxnSpPr>
        <p:spPr>
          <a:xfrm>
            <a:off x="6716805" y="587237"/>
            <a:ext cx="5475195" cy="0"/>
          </a:xfrm>
          <a:prstGeom prst="line">
            <a:avLst/>
          </a:prstGeom>
          <a:ln>
            <a:solidFill>
              <a:srgbClr val="B2B2B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3BE405B-88F8-4329-9FCF-A30473D7FF8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16" r="34385"/>
          <a:stretch/>
        </p:blipFill>
        <p:spPr>
          <a:xfrm>
            <a:off x="1590612" y="1461372"/>
            <a:ext cx="1131082" cy="3672494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D38755A-931B-4B12-AD61-82167536203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19" r="25065"/>
          <a:stretch/>
        </p:blipFill>
        <p:spPr>
          <a:xfrm>
            <a:off x="3083988" y="1382023"/>
            <a:ext cx="1872720" cy="3828483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745088D-20C0-4CBF-82EC-2EA745E7166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75" r="31366"/>
          <a:stretch/>
        </p:blipFill>
        <p:spPr>
          <a:xfrm>
            <a:off x="260896" y="1663436"/>
            <a:ext cx="1251289" cy="3559024"/>
          </a:xfrm>
          <a:prstGeom prst="rect">
            <a:avLst/>
          </a:prstGeom>
        </p:spPr>
      </p:pic>
      <p:sp>
        <p:nvSpPr>
          <p:cNvPr id="14" name="Подзаголовок 44">
            <a:extLst>
              <a:ext uri="{FF2B5EF4-FFF2-40B4-BE49-F238E27FC236}">
                <a16:creationId xmlns:a16="http://schemas.microsoft.com/office/drawing/2014/main" id="{2BEB1001-CE79-4EC8-B6D2-E673B33A8F9D}"/>
              </a:ext>
            </a:extLst>
          </p:cNvPr>
          <p:cNvSpPr txBox="1">
            <a:spLocks/>
          </p:cNvSpPr>
          <p:nvPr/>
        </p:nvSpPr>
        <p:spPr>
          <a:xfrm>
            <a:off x="-17552" y="5464647"/>
            <a:ext cx="1549897" cy="57708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2200">
                <a:solidFill>
                  <a:srgbClr val="014592"/>
                </a:solidFill>
                <a:latin typeface="Gotham Pro"/>
                <a:cs typeface="Gotham Pro"/>
              </a:defRPr>
            </a:lvl1pPr>
            <a:lvl2pPr marL="847334" indent="-325898" algn="l" defTabSz="104287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590" indent="-260718" algn="l" defTabSz="104287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5026" indent="-260718" algn="l" defTabSz="104287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462" indent="-260718" algn="l" defTabSz="1042872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67898" indent="-260718" algn="l" defTabSz="104287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333" indent="-260718" algn="l" defTabSz="104287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0770" indent="-260718" algn="l" defTabSz="104287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206" indent="-260718" algn="l" defTabSz="104287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5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INFOSTAND-</a:t>
            </a:r>
            <a:endParaRPr lang="ru-RU" sz="105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en-US" sz="105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XL</a:t>
            </a:r>
            <a:r>
              <a:rPr lang="ru-RU" sz="105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pPr algn="ctr"/>
            <a:r>
              <a:rPr lang="en-US" sz="105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A3</a:t>
            </a:r>
            <a:endParaRPr lang="ru-RU" sz="105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5" name="Подзаголовок 44">
            <a:extLst>
              <a:ext uri="{FF2B5EF4-FFF2-40B4-BE49-F238E27FC236}">
                <a16:creationId xmlns:a16="http://schemas.microsoft.com/office/drawing/2014/main" id="{F5A895CE-BFD7-4B2F-9095-FD68F78A037A}"/>
              </a:ext>
            </a:extLst>
          </p:cNvPr>
          <p:cNvSpPr txBox="1">
            <a:spLocks/>
          </p:cNvSpPr>
          <p:nvPr/>
        </p:nvSpPr>
        <p:spPr>
          <a:xfrm>
            <a:off x="1710909" y="5473328"/>
            <a:ext cx="1164117" cy="57708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algn="ctr">
              <a:defRPr sz="1400">
                <a:solidFill>
                  <a:srgbClr val="014592"/>
                </a:solidFill>
                <a:latin typeface="Gotham Pro"/>
                <a:cs typeface="Gotham Pro"/>
              </a:defRPr>
            </a:lvl1pPr>
            <a:lvl2pPr marL="847334" indent="-325898" defTabSz="1042872">
              <a:spcBef>
                <a:spcPct val="20000"/>
              </a:spcBef>
              <a:buFont typeface="Arial" panose="020B0604020202020204" pitchFamily="34" charset="0"/>
              <a:buChar char="–"/>
              <a:defRPr sz="3200"/>
            </a:lvl2pPr>
            <a:lvl3pPr marL="1303590" indent="-260718" defTabSz="1042872">
              <a:spcBef>
                <a:spcPct val="20000"/>
              </a:spcBef>
              <a:buFont typeface="Arial" panose="020B0604020202020204" pitchFamily="34" charset="0"/>
              <a:buChar char="•"/>
              <a:defRPr sz="2700"/>
            </a:lvl3pPr>
            <a:lvl4pPr marL="1825026" indent="-260718" defTabSz="1042872">
              <a:spcBef>
                <a:spcPct val="20000"/>
              </a:spcBef>
              <a:buFont typeface="Arial" panose="020B0604020202020204" pitchFamily="34" charset="0"/>
              <a:buChar char="–"/>
              <a:defRPr sz="2300"/>
            </a:lvl4pPr>
            <a:lvl5pPr marL="2346462" indent="-260718" defTabSz="1042872">
              <a:spcBef>
                <a:spcPct val="20000"/>
              </a:spcBef>
              <a:buFont typeface="Arial" panose="020B0604020202020204" pitchFamily="34" charset="0"/>
              <a:buChar char="»"/>
              <a:defRPr sz="2300"/>
            </a:lvl5pPr>
            <a:lvl6pPr marL="2867898" indent="-260718" defTabSz="1042872">
              <a:spcBef>
                <a:spcPct val="20000"/>
              </a:spcBef>
              <a:buFont typeface="Arial" panose="020B0604020202020204" pitchFamily="34" charset="0"/>
              <a:buChar char="•"/>
              <a:defRPr sz="2300"/>
            </a:lvl6pPr>
            <a:lvl7pPr marL="3389333" indent="-260718" defTabSz="1042872">
              <a:spcBef>
                <a:spcPct val="20000"/>
              </a:spcBef>
              <a:buFont typeface="Arial" panose="020B0604020202020204" pitchFamily="34" charset="0"/>
              <a:buChar char="•"/>
              <a:defRPr sz="2300"/>
            </a:lvl7pPr>
            <a:lvl8pPr marL="3910770" indent="-260718" defTabSz="1042872">
              <a:spcBef>
                <a:spcPct val="20000"/>
              </a:spcBef>
              <a:buFont typeface="Arial" panose="020B0604020202020204" pitchFamily="34" charset="0"/>
              <a:buChar char="•"/>
              <a:defRPr sz="2300"/>
            </a:lvl8pPr>
            <a:lvl9pPr marL="4432206" indent="-260718" defTabSz="1042872">
              <a:spcBef>
                <a:spcPct val="20000"/>
              </a:spcBef>
              <a:buFont typeface="Arial" panose="020B0604020202020204" pitchFamily="34" charset="0"/>
              <a:buChar char="•"/>
              <a:defRPr sz="2300"/>
            </a:lvl9pPr>
          </a:lstStyle>
          <a:p>
            <a:r>
              <a:rPr lang="en-US" sz="105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INFOSTAND-XL-T</a:t>
            </a:r>
            <a:endParaRPr lang="ru-RU" sz="105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105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A3</a:t>
            </a:r>
          </a:p>
        </p:txBody>
      </p:sp>
      <p:sp>
        <p:nvSpPr>
          <p:cNvPr id="16" name="Подзаголовок 44">
            <a:extLst>
              <a:ext uri="{FF2B5EF4-FFF2-40B4-BE49-F238E27FC236}">
                <a16:creationId xmlns:a16="http://schemas.microsoft.com/office/drawing/2014/main" id="{2C6C9CA2-3CA4-4C15-AF28-BAB1A35389A2}"/>
              </a:ext>
            </a:extLst>
          </p:cNvPr>
          <p:cNvSpPr txBox="1">
            <a:spLocks/>
          </p:cNvSpPr>
          <p:nvPr/>
        </p:nvSpPr>
        <p:spPr>
          <a:xfrm>
            <a:off x="5309570" y="5467364"/>
            <a:ext cx="123072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algn="ctr">
              <a:defRPr sz="1400">
                <a:solidFill>
                  <a:srgbClr val="014592"/>
                </a:solidFill>
                <a:latin typeface="Gotham Pro"/>
                <a:cs typeface="Gotham Pro"/>
              </a:defRPr>
            </a:lvl1pPr>
            <a:lvl2pPr marL="847334" indent="-325898" defTabSz="1042872">
              <a:spcBef>
                <a:spcPct val="20000"/>
              </a:spcBef>
              <a:buFont typeface="Arial" panose="020B0604020202020204" pitchFamily="34" charset="0"/>
              <a:buChar char="–"/>
              <a:defRPr sz="3200"/>
            </a:lvl2pPr>
            <a:lvl3pPr marL="1303590" indent="-260718" defTabSz="1042872">
              <a:spcBef>
                <a:spcPct val="20000"/>
              </a:spcBef>
              <a:buFont typeface="Arial" panose="020B0604020202020204" pitchFamily="34" charset="0"/>
              <a:buChar char="•"/>
              <a:defRPr sz="2700"/>
            </a:lvl3pPr>
            <a:lvl4pPr marL="1825026" indent="-260718" defTabSz="1042872">
              <a:spcBef>
                <a:spcPct val="20000"/>
              </a:spcBef>
              <a:buFont typeface="Arial" panose="020B0604020202020204" pitchFamily="34" charset="0"/>
              <a:buChar char="–"/>
              <a:defRPr sz="2300"/>
            </a:lvl4pPr>
            <a:lvl5pPr marL="2346462" indent="-260718" defTabSz="1042872">
              <a:spcBef>
                <a:spcPct val="20000"/>
              </a:spcBef>
              <a:buFont typeface="Arial" panose="020B0604020202020204" pitchFamily="34" charset="0"/>
              <a:buChar char="»"/>
              <a:defRPr sz="2300"/>
            </a:lvl5pPr>
            <a:lvl6pPr marL="2867898" indent="-260718" defTabSz="1042872">
              <a:spcBef>
                <a:spcPct val="20000"/>
              </a:spcBef>
              <a:buFont typeface="Arial" panose="020B0604020202020204" pitchFamily="34" charset="0"/>
              <a:buChar char="•"/>
              <a:defRPr sz="2300"/>
            </a:lvl6pPr>
            <a:lvl7pPr marL="3389333" indent="-260718" defTabSz="1042872">
              <a:spcBef>
                <a:spcPct val="20000"/>
              </a:spcBef>
              <a:buFont typeface="Arial" panose="020B0604020202020204" pitchFamily="34" charset="0"/>
              <a:buChar char="•"/>
              <a:defRPr sz="2300"/>
            </a:lvl7pPr>
            <a:lvl8pPr marL="3910770" indent="-260718" defTabSz="1042872">
              <a:spcBef>
                <a:spcPct val="20000"/>
              </a:spcBef>
              <a:buFont typeface="Arial" panose="020B0604020202020204" pitchFamily="34" charset="0"/>
              <a:buChar char="•"/>
              <a:defRPr sz="2300"/>
            </a:lvl8pPr>
            <a:lvl9pPr marL="4432206" indent="-260718" defTabSz="1042872">
              <a:spcBef>
                <a:spcPct val="20000"/>
              </a:spcBef>
              <a:buFont typeface="Arial" panose="020B0604020202020204" pitchFamily="34" charset="0"/>
              <a:buChar char="•"/>
              <a:defRPr sz="2300"/>
            </a:lvl9pPr>
          </a:lstStyle>
          <a:p>
            <a:r>
              <a:rPr lang="en-US" sz="105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INFOSTAND-XL</a:t>
            </a:r>
          </a:p>
          <a:p>
            <a:r>
              <a:rPr lang="en-US" sz="105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A2</a:t>
            </a:r>
            <a:endParaRPr lang="ru-RU" sz="105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7" name="Подзаголовок 44">
            <a:extLst>
              <a:ext uri="{FF2B5EF4-FFF2-40B4-BE49-F238E27FC236}">
                <a16:creationId xmlns:a16="http://schemas.microsoft.com/office/drawing/2014/main" id="{19AFC78F-224A-447B-A09E-2F81BB360417}"/>
              </a:ext>
            </a:extLst>
          </p:cNvPr>
          <p:cNvSpPr txBox="1">
            <a:spLocks/>
          </p:cNvSpPr>
          <p:nvPr/>
        </p:nvSpPr>
        <p:spPr>
          <a:xfrm>
            <a:off x="6978734" y="5467364"/>
            <a:ext cx="123072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algn="ctr">
              <a:defRPr sz="1400">
                <a:solidFill>
                  <a:srgbClr val="014592"/>
                </a:solidFill>
                <a:latin typeface="Gotham Pro"/>
                <a:cs typeface="Gotham Pro"/>
              </a:defRPr>
            </a:lvl1pPr>
            <a:lvl2pPr marL="847334" indent="-325898" defTabSz="1042872">
              <a:spcBef>
                <a:spcPct val="20000"/>
              </a:spcBef>
              <a:buFont typeface="Arial" panose="020B0604020202020204" pitchFamily="34" charset="0"/>
              <a:buChar char="–"/>
              <a:defRPr sz="3200"/>
            </a:lvl2pPr>
            <a:lvl3pPr marL="1303590" indent="-260718" defTabSz="1042872">
              <a:spcBef>
                <a:spcPct val="20000"/>
              </a:spcBef>
              <a:buFont typeface="Arial" panose="020B0604020202020204" pitchFamily="34" charset="0"/>
              <a:buChar char="•"/>
              <a:defRPr sz="2700"/>
            </a:lvl3pPr>
            <a:lvl4pPr marL="1825026" indent="-260718" defTabSz="1042872">
              <a:spcBef>
                <a:spcPct val="20000"/>
              </a:spcBef>
              <a:buFont typeface="Arial" panose="020B0604020202020204" pitchFamily="34" charset="0"/>
              <a:buChar char="–"/>
              <a:defRPr sz="2300"/>
            </a:lvl4pPr>
            <a:lvl5pPr marL="2346462" indent="-260718" defTabSz="1042872">
              <a:spcBef>
                <a:spcPct val="20000"/>
              </a:spcBef>
              <a:buFont typeface="Arial" panose="020B0604020202020204" pitchFamily="34" charset="0"/>
              <a:buChar char="»"/>
              <a:defRPr sz="2300"/>
            </a:lvl5pPr>
            <a:lvl6pPr marL="2867898" indent="-260718" defTabSz="1042872">
              <a:spcBef>
                <a:spcPct val="20000"/>
              </a:spcBef>
              <a:buFont typeface="Arial" panose="020B0604020202020204" pitchFamily="34" charset="0"/>
              <a:buChar char="•"/>
              <a:defRPr sz="2300"/>
            </a:lvl6pPr>
            <a:lvl7pPr marL="3389333" indent="-260718" defTabSz="1042872">
              <a:spcBef>
                <a:spcPct val="20000"/>
              </a:spcBef>
              <a:buFont typeface="Arial" panose="020B0604020202020204" pitchFamily="34" charset="0"/>
              <a:buChar char="•"/>
              <a:defRPr sz="2300"/>
            </a:lvl7pPr>
            <a:lvl8pPr marL="3910770" indent="-260718" defTabSz="1042872">
              <a:spcBef>
                <a:spcPct val="20000"/>
              </a:spcBef>
              <a:buFont typeface="Arial" panose="020B0604020202020204" pitchFamily="34" charset="0"/>
              <a:buChar char="•"/>
              <a:defRPr sz="2300"/>
            </a:lvl8pPr>
            <a:lvl9pPr marL="4432206" indent="-260718" defTabSz="1042872">
              <a:spcBef>
                <a:spcPct val="20000"/>
              </a:spcBef>
              <a:buFont typeface="Arial" panose="020B0604020202020204" pitchFamily="34" charset="0"/>
              <a:buChar char="•"/>
              <a:defRPr sz="2300"/>
            </a:lvl9pPr>
          </a:lstStyle>
          <a:p>
            <a:r>
              <a:rPr lang="en-US" sz="105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INFOSTAND-XL</a:t>
            </a:r>
          </a:p>
          <a:p>
            <a:r>
              <a:rPr lang="en-US" sz="105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A2</a:t>
            </a:r>
            <a:r>
              <a:rPr lang="ru-RU" sz="105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5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Duo</a:t>
            </a:r>
            <a:endParaRPr lang="ru-RU" sz="105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8" name="Подзаголовок 44">
            <a:extLst>
              <a:ext uri="{FF2B5EF4-FFF2-40B4-BE49-F238E27FC236}">
                <a16:creationId xmlns:a16="http://schemas.microsoft.com/office/drawing/2014/main" id="{65D56924-480D-4A94-94F7-51B578C788C4}"/>
              </a:ext>
            </a:extLst>
          </p:cNvPr>
          <p:cNvSpPr txBox="1">
            <a:spLocks/>
          </p:cNvSpPr>
          <p:nvPr/>
        </p:nvSpPr>
        <p:spPr>
          <a:xfrm>
            <a:off x="8986757" y="5474461"/>
            <a:ext cx="123072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algn="ctr">
              <a:defRPr sz="1400">
                <a:solidFill>
                  <a:srgbClr val="014592"/>
                </a:solidFill>
                <a:latin typeface="Gotham Pro"/>
                <a:cs typeface="Gotham Pro"/>
              </a:defRPr>
            </a:lvl1pPr>
            <a:lvl2pPr marL="847334" indent="-325898" defTabSz="1042872">
              <a:spcBef>
                <a:spcPct val="20000"/>
              </a:spcBef>
              <a:buFont typeface="Arial" panose="020B0604020202020204" pitchFamily="34" charset="0"/>
              <a:buChar char="–"/>
              <a:defRPr sz="3200"/>
            </a:lvl2pPr>
            <a:lvl3pPr marL="1303590" indent="-260718" defTabSz="1042872">
              <a:spcBef>
                <a:spcPct val="20000"/>
              </a:spcBef>
              <a:buFont typeface="Arial" panose="020B0604020202020204" pitchFamily="34" charset="0"/>
              <a:buChar char="•"/>
              <a:defRPr sz="2700"/>
            </a:lvl3pPr>
            <a:lvl4pPr marL="1825026" indent="-260718" defTabSz="1042872">
              <a:spcBef>
                <a:spcPct val="20000"/>
              </a:spcBef>
              <a:buFont typeface="Arial" panose="020B0604020202020204" pitchFamily="34" charset="0"/>
              <a:buChar char="–"/>
              <a:defRPr sz="2300"/>
            </a:lvl4pPr>
            <a:lvl5pPr marL="2346462" indent="-260718" defTabSz="1042872">
              <a:spcBef>
                <a:spcPct val="20000"/>
              </a:spcBef>
              <a:buFont typeface="Arial" panose="020B0604020202020204" pitchFamily="34" charset="0"/>
              <a:buChar char="»"/>
              <a:defRPr sz="2300"/>
            </a:lvl5pPr>
            <a:lvl6pPr marL="2867898" indent="-260718" defTabSz="1042872">
              <a:spcBef>
                <a:spcPct val="20000"/>
              </a:spcBef>
              <a:buFont typeface="Arial" panose="020B0604020202020204" pitchFamily="34" charset="0"/>
              <a:buChar char="•"/>
              <a:defRPr sz="2300"/>
            </a:lvl6pPr>
            <a:lvl7pPr marL="3389333" indent="-260718" defTabSz="1042872">
              <a:spcBef>
                <a:spcPct val="20000"/>
              </a:spcBef>
              <a:buFont typeface="Arial" panose="020B0604020202020204" pitchFamily="34" charset="0"/>
              <a:buChar char="•"/>
              <a:defRPr sz="2300"/>
            </a:lvl7pPr>
            <a:lvl8pPr marL="3910770" indent="-260718" defTabSz="1042872">
              <a:spcBef>
                <a:spcPct val="20000"/>
              </a:spcBef>
              <a:buFont typeface="Arial" panose="020B0604020202020204" pitchFamily="34" charset="0"/>
              <a:buChar char="•"/>
              <a:defRPr sz="2300"/>
            </a:lvl8pPr>
            <a:lvl9pPr marL="4432206" indent="-260718" defTabSz="1042872">
              <a:spcBef>
                <a:spcPct val="20000"/>
              </a:spcBef>
              <a:buFont typeface="Arial" panose="020B0604020202020204" pitchFamily="34" charset="0"/>
              <a:buChar char="•"/>
              <a:defRPr sz="2300"/>
            </a:lvl9pPr>
          </a:lstStyle>
          <a:p>
            <a:r>
              <a:rPr lang="en-US" sz="105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INFOSTAND-XL</a:t>
            </a:r>
          </a:p>
          <a:p>
            <a:r>
              <a:rPr lang="en-US" sz="105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A1</a:t>
            </a:r>
            <a:endParaRPr lang="ru-RU" sz="105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9" name="Подзаголовок 44">
            <a:extLst>
              <a:ext uri="{FF2B5EF4-FFF2-40B4-BE49-F238E27FC236}">
                <a16:creationId xmlns:a16="http://schemas.microsoft.com/office/drawing/2014/main" id="{78CBEB5F-DC35-4CA9-AB05-C0525B741824}"/>
              </a:ext>
            </a:extLst>
          </p:cNvPr>
          <p:cNvSpPr txBox="1">
            <a:spLocks/>
          </p:cNvSpPr>
          <p:nvPr/>
        </p:nvSpPr>
        <p:spPr>
          <a:xfrm>
            <a:off x="10917851" y="5463817"/>
            <a:ext cx="123072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algn="ctr">
              <a:defRPr sz="1400">
                <a:solidFill>
                  <a:srgbClr val="014592"/>
                </a:solidFill>
                <a:latin typeface="Gotham Pro"/>
                <a:cs typeface="Gotham Pro"/>
              </a:defRPr>
            </a:lvl1pPr>
            <a:lvl2pPr marL="847334" indent="-325898" defTabSz="1042872">
              <a:spcBef>
                <a:spcPct val="20000"/>
              </a:spcBef>
              <a:buFont typeface="Arial" panose="020B0604020202020204" pitchFamily="34" charset="0"/>
              <a:buChar char="–"/>
              <a:defRPr sz="3200"/>
            </a:lvl2pPr>
            <a:lvl3pPr marL="1303590" indent="-260718" defTabSz="1042872">
              <a:spcBef>
                <a:spcPct val="20000"/>
              </a:spcBef>
              <a:buFont typeface="Arial" panose="020B0604020202020204" pitchFamily="34" charset="0"/>
              <a:buChar char="•"/>
              <a:defRPr sz="2700"/>
            </a:lvl3pPr>
            <a:lvl4pPr marL="1825026" indent="-260718" defTabSz="1042872">
              <a:spcBef>
                <a:spcPct val="20000"/>
              </a:spcBef>
              <a:buFont typeface="Arial" panose="020B0604020202020204" pitchFamily="34" charset="0"/>
              <a:buChar char="–"/>
              <a:defRPr sz="2300"/>
            </a:lvl4pPr>
            <a:lvl5pPr marL="2346462" indent="-260718" defTabSz="1042872">
              <a:spcBef>
                <a:spcPct val="20000"/>
              </a:spcBef>
              <a:buFont typeface="Arial" panose="020B0604020202020204" pitchFamily="34" charset="0"/>
              <a:buChar char="»"/>
              <a:defRPr sz="2300"/>
            </a:lvl5pPr>
            <a:lvl6pPr marL="2867898" indent="-260718" defTabSz="1042872">
              <a:spcBef>
                <a:spcPct val="20000"/>
              </a:spcBef>
              <a:buFont typeface="Arial" panose="020B0604020202020204" pitchFamily="34" charset="0"/>
              <a:buChar char="•"/>
              <a:defRPr sz="2300"/>
            </a:lvl6pPr>
            <a:lvl7pPr marL="3389333" indent="-260718" defTabSz="1042872">
              <a:spcBef>
                <a:spcPct val="20000"/>
              </a:spcBef>
              <a:buFont typeface="Arial" panose="020B0604020202020204" pitchFamily="34" charset="0"/>
              <a:buChar char="•"/>
              <a:defRPr sz="2300"/>
            </a:lvl7pPr>
            <a:lvl8pPr marL="3910770" indent="-260718" defTabSz="1042872">
              <a:spcBef>
                <a:spcPct val="20000"/>
              </a:spcBef>
              <a:buFont typeface="Arial" panose="020B0604020202020204" pitchFamily="34" charset="0"/>
              <a:buChar char="•"/>
              <a:defRPr sz="2300"/>
            </a:lvl8pPr>
            <a:lvl9pPr marL="4432206" indent="-260718" defTabSz="1042872">
              <a:spcBef>
                <a:spcPct val="20000"/>
              </a:spcBef>
              <a:buFont typeface="Arial" panose="020B0604020202020204" pitchFamily="34" charset="0"/>
              <a:buChar char="•"/>
              <a:defRPr sz="2300"/>
            </a:lvl9pPr>
          </a:lstStyle>
          <a:p>
            <a:r>
              <a:rPr lang="en-US" sz="105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INFOSTAND-XL</a:t>
            </a:r>
          </a:p>
          <a:p>
            <a:r>
              <a:rPr lang="en-US" sz="105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A1 Duo</a:t>
            </a:r>
            <a:endParaRPr lang="ru-RU" sz="105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0" name="Подзаголовок 44">
            <a:extLst>
              <a:ext uri="{FF2B5EF4-FFF2-40B4-BE49-F238E27FC236}">
                <a16:creationId xmlns:a16="http://schemas.microsoft.com/office/drawing/2014/main" id="{B590E751-3A6E-471B-B00A-032CCABFDA37}"/>
              </a:ext>
            </a:extLst>
          </p:cNvPr>
          <p:cNvSpPr txBox="1">
            <a:spLocks/>
          </p:cNvSpPr>
          <p:nvPr/>
        </p:nvSpPr>
        <p:spPr>
          <a:xfrm>
            <a:off x="3455131" y="5463699"/>
            <a:ext cx="1106608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algn="ctr">
              <a:defRPr sz="1400">
                <a:solidFill>
                  <a:srgbClr val="014592"/>
                </a:solidFill>
                <a:latin typeface="Gotham Pro"/>
                <a:cs typeface="Gotham Pro"/>
              </a:defRPr>
            </a:lvl1pPr>
            <a:lvl2pPr marL="847334" indent="-325898" defTabSz="1042872">
              <a:spcBef>
                <a:spcPct val="20000"/>
              </a:spcBef>
              <a:buFont typeface="Arial" panose="020B0604020202020204" pitchFamily="34" charset="0"/>
              <a:buChar char="–"/>
              <a:defRPr sz="3200"/>
            </a:lvl2pPr>
            <a:lvl3pPr marL="1303590" indent="-260718" defTabSz="1042872">
              <a:spcBef>
                <a:spcPct val="20000"/>
              </a:spcBef>
              <a:buFont typeface="Arial" panose="020B0604020202020204" pitchFamily="34" charset="0"/>
              <a:buChar char="•"/>
              <a:defRPr sz="2700"/>
            </a:lvl3pPr>
            <a:lvl4pPr marL="1825026" indent="-260718" defTabSz="1042872">
              <a:spcBef>
                <a:spcPct val="20000"/>
              </a:spcBef>
              <a:buFont typeface="Arial" panose="020B0604020202020204" pitchFamily="34" charset="0"/>
              <a:buChar char="–"/>
              <a:defRPr sz="2300"/>
            </a:lvl4pPr>
            <a:lvl5pPr marL="2346462" indent="-260718" defTabSz="1042872">
              <a:spcBef>
                <a:spcPct val="20000"/>
              </a:spcBef>
              <a:buFont typeface="Arial" panose="020B0604020202020204" pitchFamily="34" charset="0"/>
              <a:buChar char="»"/>
              <a:defRPr sz="2300"/>
            </a:lvl5pPr>
            <a:lvl6pPr marL="2867898" indent="-260718" defTabSz="1042872">
              <a:spcBef>
                <a:spcPct val="20000"/>
              </a:spcBef>
              <a:buFont typeface="Arial" panose="020B0604020202020204" pitchFamily="34" charset="0"/>
              <a:buChar char="•"/>
              <a:defRPr sz="2300"/>
            </a:lvl6pPr>
            <a:lvl7pPr marL="3389333" indent="-260718" defTabSz="1042872">
              <a:spcBef>
                <a:spcPct val="20000"/>
              </a:spcBef>
              <a:buFont typeface="Arial" panose="020B0604020202020204" pitchFamily="34" charset="0"/>
              <a:buChar char="•"/>
              <a:defRPr sz="2300"/>
            </a:lvl7pPr>
            <a:lvl8pPr marL="3910770" indent="-260718" defTabSz="1042872">
              <a:spcBef>
                <a:spcPct val="20000"/>
              </a:spcBef>
              <a:buFont typeface="Arial" panose="020B0604020202020204" pitchFamily="34" charset="0"/>
              <a:buChar char="•"/>
              <a:defRPr sz="2300"/>
            </a:lvl8pPr>
            <a:lvl9pPr marL="4432206" indent="-260718" defTabSz="1042872">
              <a:spcBef>
                <a:spcPct val="20000"/>
              </a:spcBef>
              <a:buFont typeface="Arial" panose="020B0604020202020204" pitchFamily="34" charset="0"/>
              <a:buChar char="•"/>
              <a:defRPr sz="2300"/>
            </a:lvl9pPr>
          </a:lstStyle>
          <a:p>
            <a:r>
              <a:rPr lang="en-US" sz="105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INFOSTAND-XL</a:t>
            </a:r>
          </a:p>
          <a:p>
            <a:r>
              <a:rPr lang="en-US" sz="105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A3</a:t>
            </a:r>
            <a:r>
              <a:rPr lang="ru-RU" sz="105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5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Duo</a:t>
            </a:r>
            <a:endParaRPr lang="ru-RU" sz="105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ru-RU" sz="105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AFE6A5C6-199F-44F9-ADD1-7ADB7677CE2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175" r="16084"/>
          <a:stretch/>
        </p:blipFill>
        <p:spPr>
          <a:xfrm>
            <a:off x="5205726" y="1224591"/>
            <a:ext cx="1294141" cy="3997869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6B966BF1-5BDF-4192-AA90-A8974C94D54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26732" y="1168970"/>
            <a:ext cx="2000878" cy="3993688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6B41D6E5-54FB-4FEA-8E40-3F15E306809E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320" b="99267" l="26667" r="783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583" t="-198" r="26121" b="1"/>
          <a:stretch/>
        </p:blipFill>
        <p:spPr>
          <a:xfrm>
            <a:off x="10550819" y="1144196"/>
            <a:ext cx="2048029" cy="3961204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1FADD0D7-3855-4C4C-B544-B21B56882252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26" b="97507" l="10000" r="90000">
                        <a14:foregroundMark x1="55256" y1="5572" x2="55641" y2="37977"/>
                        <a14:foregroundMark x1="56410" y1="2346" x2="56154" y2="351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639" r="39161"/>
          <a:stretch/>
        </p:blipFill>
        <p:spPr>
          <a:xfrm>
            <a:off x="6906677" y="1265489"/>
            <a:ext cx="1110078" cy="3851665"/>
          </a:xfrm>
          <a:prstGeom prst="rect">
            <a:avLst/>
          </a:prstGeom>
        </p:spPr>
      </p:pic>
      <p:sp>
        <p:nvSpPr>
          <p:cNvPr id="25" name="Google Shape;272;g299ec2724b3_0_288">
            <a:extLst>
              <a:ext uri="{FF2B5EF4-FFF2-40B4-BE49-F238E27FC236}">
                <a16:creationId xmlns:a16="http://schemas.microsoft.com/office/drawing/2014/main" id="{4DE5E56D-FE86-4D44-AAAF-B42FF0541C87}"/>
              </a:ext>
            </a:extLst>
          </p:cNvPr>
          <p:cNvSpPr txBox="1"/>
          <p:nvPr/>
        </p:nvSpPr>
        <p:spPr>
          <a:xfrm>
            <a:off x="3613344" y="728014"/>
            <a:ext cx="5095419" cy="320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275" rIns="0" bIns="0" anchor="t" anchorCtr="0">
            <a:spAutoFit/>
          </a:bodyPr>
          <a:lstStyle/>
          <a:p>
            <a:pPr marL="18670" algn="ctr">
              <a:buClr>
                <a:srgbClr val="000000"/>
              </a:buClr>
              <a:buSzPts val="2200"/>
            </a:pPr>
            <a:r>
              <a:rPr lang="ru-RU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Стойки регулируемой высоты</a:t>
            </a:r>
          </a:p>
        </p:txBody>
      </p: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id="{FE67E7A8-F551-4FC8-B9C3-DAB5EE8A44F3}"/>
              </a:ext>
            </a:extLst>
          </p:cNvPr>
          <p:cNvCxnSpPr>
            <a:cxnSpLocks/>
          </p:cNvCxnSpPr>
          <p:nvPr/>
        </p:nvCxnSpPr>
        <p:spPr>
          <a:xfrm>
            <a:off x="1612318" y="1282849"/>
            <a:ext cx="1" cy="4435257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>
            <a:extLst>
              <a:ext uri="{FF2B5EF4-FFF2-40B4-BE49-F238E27FC236}">
                <a16:creationId xmlns:a16="http://schemas.microsoft.com/office/drawing/2014/main" id="{A5DE75EE-6EC3-42CD-8E2C-C1BBAF73F629}"/>
              </a:ext>
            </a:extLst>
          </p:cNvPr>
          <p:cNvCxnSpPr>
            <a:cxnSpLocks/>
          </p:cNvCxnSpPr>
          <p:nvPr/>
        </p:nvCxnSpPr>
        <p:spPr>
          <a:xfrm>
            <a:off x="3020462" y="1282849"/>
            <a:ext cx="1" cy="4435257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id="{8F388196-B8FA-499C-BBBA-BF308BA3B3E9}"/>
              </a:ext>
            </a:extLst>
          </p:cNvPr>
          <p:cNvCxnSpPr>
            <a:cxnSpLocks/>
          </p:cNvCxnSpPr>
          <p:nvPr/>
        </p:nvCxnSpPr>
        <p:spPr>
          <a:xfrm>
            <a:off x="5030618" y="1282849"/>
            <a:ext cx="1" cy="4435257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>
            <a:extLst>
              <a:ext uri="{FF2B5EF4-FFF2-40B4-BE49-F238E27FC236}">
                <a16:creationId xmlns:a16="http://schemas.microsoft.com/office/drawing/2014/main" id="{8155A83A-CFE1-4003-B7C0-3AA517D94E7F}"/>
              </a:ext>
            </a:extLst>
          </p:cNvPr>
          <p:cNvCxnSpPr>
            <a:cxnSpLocks/>
          </p:cNvCxnSpPr>
          <p:nvPr/>
        </p:nvCxnSpPr>
        <p:spPr>
          <a:xfrm>
            <a:off x="6716805" y="1282849"/>
            <a:ext cx="1" cy="4435257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>
            <a:extLst>
              <a:ext uri="{FF2B5EF4-FFF2-40B4-BE49-F238E27FC236}">
                <a16:creationId xmlns:a16="http://schemas.microsoft.com/office/drawing/2014/main" id="{A8076C3B-F45B-41A8-A12A-0047567465CC}"/>
              </a:ext>
            </a:extLst>
          </p:cNvPr>
          <p:cNvCxnSpPr>
            <a:cxnSpLocks/>
          </p:cNvCxnSpPr>
          <p:nvPr/>
        </p:nvCxnSpPr>
        <p:spPr>
          <a:xfrm>
            <a:off x="8471385" y="1282849"/>
            <a:ext cx="1" cy="4435257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id="{F5055997-AF1B-4DA0-8CD3-35F85FCD8609}"/>
              </a:ext>
            </a:extLst>
          </p:cNvPr>
          <p:cNvCxnSpPr>
            <a:cxnSpLocks/>
          </p:cNvCxnSpPr>
          <p:nvPr/>
        </p:nvCxnSpPr>
        <p:spPr>
          <a:xfrm>
            <a:off x="10649409" y="1282849"/>
            <a:ext cx="1" cy="4435257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09612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397DC663-447B-DF08-F90F-08911F0BD63C}"/>
              </a:ext>
            </a:extLst>
          </p:cNvPr>
          <p:cNvSpPr txBox="1"/>
          <p:nvPr/>
        </p:nvSpPr>
        <p:spPr>
          <a:xfrm>
            <a:off x="4040372" y="204293"/>
            <a:ext cx="73789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-52"/>
                <a:ea typeface="Open Sans" panose="020B0606030504020204" pitchFamily="34" charset="0"/>
                <a:cs typeface="Open Sans" panose="020B0606030504020204" pitchFamily="34" charset="0"/>
              </a:rPr>
              <a:t>Применение стоек 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-52"/>
                <a:ea typeface="Open Sans" panose="020B0606030504020204" pitchFamily="34" charset="0"/>
                <a:cs typeface="Open Sans" panose="020B0606030504020204" pitchFamily="34" charset="0"/>
              </a:rPr>
              <a:t>INFOSTAND-XL</a:t>
            </a:r>
            <a:endParaRPr lang="ru-RU" sz="2000" dirty="0">
              <a:solidFill>
                <a:schemeClr val="tx1">
                  <a:lumMod val="50000"/>
                  <a:lumOff val="50000"/>
                </a:schemeClr>
              </a:solidFill>
              <a:latin typeface="Montserrat Medium" panose="00000600000000000000" pitchFamily="2" charset="-52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Text Box 2">
            <a:hlinkClick r:id="rId2"/>
            <a:extLst>
              <a:ext uri="{FF2B5EF4-FFF2-40B4-BE49-F238E27FC236}">
                <a16:creationId xmlns:a16="http://schemas.microsoft.com/office/drawing/2014/main" id="{A1578530-DF48-4A45-BFF5-5B6C7CD05F35}"/>
              </a:ext>
            </a:extLst>
          </p:cNvPr>
          <p:cNvSpPr txBox="1">
            <a:spLocks/>
          </p:cNvSpPr>
          <p:nvPr/>
        </p:nvSpPr>
        <p:spPr bwMode="auto">
          <a:xfrm>
            <a:off x="832181" y="6531914"/>
            <a:ext cx="1336862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38100" tIns="38100" rIns="38100" bIns="38100" anchor="ctr">
            <a:spAutoFit/>
          </a:bodyPr>
          <a:lstStyle/>
          <a:p>
            <a:pPr eaLnBrk="1">
              <a:defRPr/>
            </a:pPr>
            <a:r>
              <a:rPr lang="ru-RU" altLang="x-none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  <a:sym typeface="Poppins SemiBold" charset="0"/>
              </a:rPr>
              <a:t>8</a:t>
            </a:r>
            <a:endParaRPr lang="x-none" altLang="x-none" sz="1000" dirty="0">
              <a:solidFill>
                <a:schemeClr val="tx1">
                  <a:lumMod val="50000"/>
                  <a:lumOff val="50000"/>
                </a:schemeClr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  <a:sym typeface="Poppins SemiBold" charset="0"/>
            </a:endParaRP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27E33C51-EA6E-5543-4ACE-074CDF875966}"/>
              </a:ext>
            </a:extLst>
          </p:cNvPr>
          <p:cNvGrpSpPr/>
          <p:nvPr/>
        </p:nvGrpSpPr>
        <p:grpSpPr>
          <a:xfrm>
            <a:off x="832181" y="6287049"/>
            <a:ext cx="10517006" cy="244865"/>
            <a:chOff x="832181" y="6287049"/>
            <a:chExt cx="10517006" cy="244865"/>
          </a:xfrm>
        </p:grpSpPr>
        <p:sp>
          <p:nvSpPr>
            <p:cNvPr id="5" name="object 4">
              <a:extLst>
                <a:ext uri="{FF2B5EF4-FFF2-40B4-BE49-F238E27FC236}">
                  <a16:creationId xmlns:a16="http://schemas.microsoft.com/office/drawing/2014/main" id="{05A2B04C-9EF3-F504-2A75-0578056F785D}"/>
                </a:ext>
              </a:extLst>
            </p:cNvPr>
            <p:cNvSpPr/>
            <p:nvPr/>
          </p:nvSpPr>
          <p:spPr>
            <a:xfrm>
              <a:off x="10512870" y="6355871"/>
              <a:ext cx="836317" cy="176043"/>
            </a:xfrm>
            <a:custGeom>
              <a:avLst/>
              <a:gdLst/>
              <a:ahLst/>
              <a:cxnLst/>
              <a:rect l="l" t="t" r="r" b="b"/>
              <a:pathLst>
                <a:path w="2431415" h="511810">
                  <a:moveTo>
                    <a:pt x="2099118" y="393700"/>
                  </a:moveTo>
                  <a:lnTo>
                    <a:pt x="1901494" y="393700"/>
                  </a:lnTo>
                  <a:lnTo>
                    <a:pt x="1902599" y="394970"/>
                  </a:lnTo>
                  <a:lnTo>
                    <a:pt x="1905812" y="394970"/>
                  </a:lnTo>
                  <a:lnTo>
                    <a:pt x="1906854" y="396240"/>
                  </a:lnTo>
                  <a:lnTo>
                    <a:pt x="1907882" y="396240"/>
                  </a:lnTo>
                  <a:lnTo>
                    <a:pt x="1908898" y="397510"/>
                  </a:lnTo>
                  <a:lnTo>
                    <a:pt x="2127719" y="511810"/>
                  </a:lnTo>
                  <a:lnTo>
                    <a:pt x="2135695" y="511810"/>
                  </a:lnTo>
                  <a:lnTo>
                    <a:pt x="2136406" y="510540"/>
                  </a:lnTo>
                  <a:lnTo>
                    <a:pt x="2137270" y="510540"/>
                  </a:lnTo>
                  <a:lnTo>
                    <a:pt x="2137841" y="509270"/>
                  </a:lnTo>
                  <a:lnTo>
                    <a:pt x="2138349" y="509270"/>
                  </a:lnTo>
                  <a:lnTo>
                    <a:pt x="2138781" y="508000"/>
                  </a:lnTo>
                  <a:lnTo>
                    <a:pt x="2139022" y="508000"/>
                  </a:lnTo>
                  <a:lnTo>
                    <a:pt x="2139226" y="506730"/>
                  </a:lnTo>
                  <a:lnTo>
                    <a:pt x="2139391" y="506730"/>
                  </a:lnTo>
                  <a:lnTo>
                    <a:pt x="2139569" y="505460"/>
                  </a:lnTo>
                  <a:lnTo>
                    <a:pt x="2139416" y="501650"/>
                  </a:lnTo>
                  <a:lnTo>
                    <a:pt x="2139251" y="501650"/>
                  </a:lnTo>
                  <a:lnTo>
                    <a:pt x="2099118" y="393700"/>
                  </a:lnTo>
                  <a:close/>
                </a:path>
                <a:path w="2431415" h="511810">
                  <a:moveTo>
                    <a:pt x="1634756" y="509270"/>
                  </a:moveTo>
                  <a:lnTo>
                    <a:pt x="1628533" y="509270"/>
                  </a:lnTo>
                  <a:lnTo>
                    <a:pt x="1629067" y="510540"/>
                  </a:lnTo>
                  <a:lnTo>
                    <a:pt x="1634210" y="510540"/>
                  </a:lnTo>
                  <a:lnTo>
                    <a:pt x="1634756" y="509270"/>
                  </a:lnTo>
                  <a:close/>
                </a:path>
                <a:path w="2431415" h="511810">
                  <a:moveTo>
                    <a:pt x="1953666" y="3810"/>
                  </a:moveTo>
                  <a:lnTo>
                    <a:pt x="1939747" y="3810"/>
                  </a:lnTo>
                  <a:lnTo>
                    <a:pt x="1624596" y="497840"/>
                  </a:lnTo>
                  <a:lnTo>
                    <a:pt x="1624190" y="499110"/>
                  </a:lnTo>
                  <a:lnTo>
                    <a:pt x="1623783" y="499110"/>
                  </a:lnTo>
                  <a:lnTo>
                    <a:pt x="1623637" y="500380"/>
                  </a:lnTo>
                  <a:lnTo>
                    <a:pt x="1623574" y="502920"/>
                  </a:lnTo>
                  <a:lnTo>
                    <a:pt x="1623656" y="504190"/>
                  </a:lnTo>
                  <a:lnTo>
                    <a:pt x="1623809" y="504190"/>
                  </a:lnTo>
                  <a:lnTo>
                    <a:pt x="1623999" y="505460"/>
                  </a:lnTo>
                  <a:lnTo>
                    <a:pt x="1624355" y="505460"/>
                  </a:lnTo>
                  <a:lnTo>
                    <a:pt x="1624952" y="506730"/>
                  </a:lnTo>
                  <a:lnTo>
                    <a:pt x="1625307" y="508000"/>
                  </a:lnTo>
                  <a:lnTo>
                    <a:pt x="1626323" y="508000"/>
                  </a:lnTo>
                  <a:lnTo>
                    <a:pt x="1627009" y="509270"/>
                  </a:lnTo>
                  <a:lnTo>
                    <a:pt x="1635290" y="509270"/>
                  </a:lnTo>
                  <a:lnTo>
                    <a:pt x="1879333" y="396240"/>
                  </a:lnTo>
                  <a:lnTo>
                    <a:pt x="1880374" y="396240"/>
                  </a:lnTo>
                  <a:lnTo>
                    <a:pt x="1881428" y="394970"/>
                  </a:lnTo>
                  <a:lnTo>
                    <a:pt x="1884667" y="394970"/>
                  </a:lnTo>
                  <a:lnTo>
                    <a:pt x="1885759" y="393700"/>
                  </a:lnTo>
                  <a:lnTo>
                    <a:pt x="2099118" y="393700"/>
                  </a:lnTo>
                  <a:lnTo>
                    <a:pt x="2072678" y="322580"/>
                  </a:lnTo>
                  <a:lnTo>
                    <a:pt x="2072347" y="321310"/>
                  </a:lnTo>
                  <a:lnTo>
                    <a:pt x="2072220" y="321310"/>
                  </a:lnTo>
                  <a:lnTo>
                    <a:pt x="2072005" y="320040"/>
                  </a:lnTo>
                  <a:lnTo>
                    <a:pt x="2072055" y="314960"/>
                  </a:lnTo>
                  <a:lnTo>
                    <a:pt x="2072144" y="313690"/>
                  </a:lnTo>
                  <a:lnTo>
                    <a:pt x="2072589" y="312420"/>
                  </a:lnTo>
                  <a:lnTo>
                    <a:pt x="2072970" y="311150"/>
                  </a:lnTo>
                  <a:lnTo>
                    <a:pt x="2073427" y="309880"/>
                  </a:lnTo>
                  <a:lnTo>
                    <a:pt x="2073681" y="309880"/>
                  </a:lnTo>
                  <a:lnTo>
                    <a:pt x="2074240" y="308610"/>
                  </a:lnTo>
                  <a:lnTo>
                    <a:pt x="2074887" y="307340"/>
                  </a:lnTo>
                  <a:lnTo>
                    <a:pt x="2075586" y="307340"/>
                  </a:lnTo>
                  <a:lnTo>
                    <a:pt x="2075954" y="306070"/>
                  </a:lnTo>
                  <a:lnTo>
                    <a:pt x="2076348" y="306070"/>
                  </a:lnTo>
                  <a:lnTo>
                    <a:pt x="2077161" y="304800"/>
                  </a:lnTo>
                  <a:lnTo>
                    <a:pt x="2078037" y="304800"/>
                  </a:lnTo>
                  <a:lnTo>
                    <a:pt x="2078964" y="303530"/>
                  </a:lnTo>
                  <a:lnTo>
                    <a:pt x="2079942" y="303530"/>
                  </a:lnTo>
                  <a:lnTo>
                    <a:pt x="2080958" y="302260"/>
                  </a:lnTo>
                  <a:lnTo>
                    <a:pt x="2427300" y="142240"/>
                  </a:lnTo>
                  <a:lnTo>
                    <a:pt x="2428265" y="140970"/>
                  </a:lnTo>
                  <a:lnTo>
                    <a:pt x="2428938" y="140970"/>
                  </a:lnTo>
                  <a:lnTo>
                    <a:pt x="2429548" y="139700"/>
                  </a:lnTo>
                  <a:lnTo>
                    <a:pt x="2430081" y="139700"/>
                  </a:lnTo>
                  <a:lnTo>
                    <a:pt x="2430399" y="138430"/>
                  </a:lnTo>
                  <a:lnTo>
                    <a:pt x="2430678" y="138430"/>
                  </a:lnTo>
                  <a:lnTo>
                    <a:pt x="2430919" y="137160"/>
                  </a:lnTo>
                  <a:lnTo>
                    <a:pt x="2431313" y="137160"/>
                  </a:lnTo>
                  <a:lnTo>
                    <a:pt x="2431338" y="132080"/>
                  </a:lnTo>
                  <a:lnTo>
                    <a:pt x="2431186" y="132080"/>
                  </a:lnTo>
                  <a:lnTo>
                    <a:pt x="2430983" y="130810"/>
                  </a:lnTo>
                  <a:lnTo>
                    <a:pt x="2430602" y="130810"/>
                  </a:lnTo>
                  <a:lnTo>
                    <a:pt x="2430322" y="129540"/>
                  </a:lnTo>
                  <a:lnTo>
                    <a:pt x="2429814" y="129540"/>
                  </a:lnTo>
                  <a:lnTo>
                    <a:pt x="2429243" y="128270"/>
                  </a:lnTo>
                  <a:lnTo>
                    <a:pt x="2428608" y="128270"/>
                  </a:lnTo>
                  <a:lnTo>
                    <a:pt x="2427668" y="127000"/>
                  </a:lnTo>
                  <a:lnTo>
                    <a:pt x="2426106" y="127000"/>
                  </a:lnTo>
                  <a:lnTo>
                    <a:pt x="2424988" y="125730"/>
                  </a:lnTo>
                  <a:lnTo>
                    <a:pt x="2005863" y="125730"/>
                  </a:lnTo>
                  <a:lnTo>
                    <a:pt x="2004771" y="124460"/>
                  </a:lnTo>
                  <a:lnTo>
                    <a:pt x="2003196" y="124460"/>
                  </a:lnTo>
                  <a:lnTo>
                    <a:pt x="2002688" y="123190"/>
                  </a:lnTo>
                  <a:lnTo>
                    <a:pt x="2001697" y="123190"/>
                  </a:lnTo>
                  <a:lnTo>
                    <a:pt x="2000758" y="121920"/>
                  </a:lnTo>
                  <a:lnTo>
                    <a:pt x="1999449" y="121920"/>
                  </a:lnTo>
                  <a:lnTo>
                    <a:pt x="1998637" y="120650"/>
                  </a:lnTo>
                  <a:lnTo>
                    <a:pt x="1998256" y="120650"/>
                  </a:lnTo>
                  <a:lnTo>
                    <a:pt x="1997202" y="118110"/>
                  </a:lnTo>
                  <a:lnTo>
                    <a:pt x="1996884" y="118110"/>
                  </a:lnTo>
                  <a:lnTo>
                    <a:pt x="1996300" y="116840"/>
                  </a:lnTo>
                  <a:lnTo>
                    <a:pt x="1996033" y="116840"/>
                  </a:lnTo>
                  <a:lnTo>
                    <a:pt x="1954593" y="5080"/>
                  </a:lnTo>
                  <a:lnTo>
                    <a:pt x="1954250" y="5080"/>
                  </a:lnTo>
                  <a:lnTo>
                    <a:pt x="1953666" y="3810"/>
                  </a:lnTo>
                  <a:close/>
                </a:path>
                <a:path w="2431415" h="511810">
                  <a:moveTo>
                    <a:pt x="444957" y="502920"/>
                  </a:moveTo>
                  <a:lnTo>
                    <a:pt x="45097" y="502920"/>
                  </a:lnTo>
                  <a:lnTo>
                    <a:pt x="48336" y="504190"/>
                  </a:lnTo>
                  <a:lnTo>
                    <a:pt x="444957" y="502920"/>
                  </a:lnTo>
                  <a:close/>
                </a:path>
                <a:path w="2431415" h="511810">
                  <a:moveTo>
                    <a:pt x="615670" y="502920"/>
                  </a:moveTo>
                  <a:lnTo>
                    <a:pt x="520611" y="502920"/>
                  </a:lnTo>
                  <a:lnTo>
                    <a:pt x="521271" y="504190"/>
                  </a:lnTo>
                  <a:lnTo>
                    <a:pt x="612216" y="504190"/>
                  </a:lnTo>
                  <a:lnTo>
                    <a:pt x="615670" y="502920"/>
                  </a:lnTo>
                  <a:close/>
                </a:path>
                <a:path w="2431415" h="511810">
                  <a:moveTo>
                    <a:pt x="1552511" y="502920"/>
                  </a:moveTo>
                  <a:lnTo>
                    <a:pt x="1152918" y="502920"/>
                  </a:lnTo>
                  <a:lnTo>
                    <a:pt x="1154645" y="504190"/>
                  </a:lnTo>
                  <a:lnTo>
                    <a:pt x="1552511" y="502920"/>
                  </a:lnTo>
                  <a:close/>
                </a:path>
                <a:path w="2431415" h="511810">
                  <a:moveTo>
                    <a:pt x="451078" y="501650"/>
                  </a:moveTo>
                  <a:lnTo>
                    <a:pt x="36956" y="501650"/>
                  </a:lnTo>
                  <a:lnTo>
                    <a:pt x="38569" y="502920"/>
                  </a:lnTo>
                  <a:lnTo>
                    <a:pt x="449046" y="502920"/>
                  </a:lnTo>
                  <a:lnTo>
                    <a:pt x="451078" y="501650"/>
                  </a:lnTo>
                  <a:close/>
                </a:path>
                <a:path w="2431415" h="511810">
                  <a:moveTo>
                    <a:pt x="625970" y="501650"/>
                  </a:moveTo>
                  <a:lnTo>
                    <a:pt x="518426" y="501650"/>
                  </a:lnTo>
                  <a:lnTo>
                    <a:pt x="518934" y="502920"/>
                  </a:lnTo>
                  <a:lnTo>
                    <a:pt x="622554" y="502920"/>
                  </a:lnTo>
                  <a:lnTo>
                    <a:pt x="625970" y="501650"/>
                  </a:lnTo>
                  <a:close/>
                </a:path>
                <a:path w="2431415" h="511810">
                  <a:moveTo>
                    <a:pt x="1559280" y="501650"/>
                  </a:moveTo>
                  <a:lnTo>
                    <a:pt x="1146124" y="501650"/>
                  </a:lnTo>
                  <a:lnTo>
                    <a:pt x="1147813" y="502920"/>
                  </a:lnTo>
                  <a:lnTo>
                    <a:pt x="1558175" y="502920"/>
                  </a:lnTo>
                  <a:lnTo>
                    <a:pt x="1559280" y="501650"/>
                  </a:lnTo>
                  <a:close/>
                </a:path>
                <a:path w="2431415" h="511810">
                  <a:moveTo>
                    <a:pt x="454063" y="500380"/>
                  </a:moveTo>
                  <a:lnTo>
                    <a:pt x="33718" y="500380"/>
                  </a:lnTo>
                  <a:lnTo>
                    <a:pt x="35331" y="501650"/>
                  </a:lnTo>
                  <a:lnTo>
                    <a:pt x="453072" y="501650"/>
                  </a:lnTo>
                  <a:lnTo>
                    <a:pt x="454063" y="500380"/>
                  </a:lnTo>
                  <a:close/>
                </a:path>
                <a:path w="2431415" h="511810">
                  <a:moveTo>
                    <a:pt x="632752" y="500380"/>
                  </a:moveTo>
                  <a:lnTo>
                    <a:pt x="517461" y="500380"/>
                  </a:lnTo>
                  <a:lnTo>
                    <a:pt x="517613" y="501650"/>
                  </a:lnTo>
                  <a:lnTo>
                    <a:pt x="629373" y="501650"/>
                  </a:lnTo>
                  <a:lnTo>
                    <a:pt x="632752" y="500380"/>
                  </a:lnTo>
                  <a:close/>
                </a:path>
                <a:path w="2431415" h="511810">
                  <a:moveTo>
                    <a:pt x="1562506" y="500380"/>
                  </a:moveTo>
                  <a:lnTo>
                    <a:pt x="1141171" y="500380"/>
                  </a:lnTo>
                  <a:lnTo>
                    <a:pt x="1142796" y="501650"/>
                  </a:lnTo>
                  <a:lnTo>
                    <a:pt x="1561439" y="501650"/>
                  </a:lnTo>
                  <a:lnTo>
                    <a:pt x="1562506" y="500380"/>
                  </a:lnTo>
                  <a:close/>
                </a:path>
                <a:path w="2431415" h="511810">
                  <a:moveTo>
                    <a:pt x="755510" y="11430"/>
                  </a:moveTo>
                  <a:lnTo>
                    <a:pt x="302361" y="11430"/>
                  </a:lnTo>
                  <a:lnTo>
                    <a:pt x="293319" y="15240"/>
                  </a:lnTo>
                  <a:lnTo>
                    <a:pt x="287451" y="17780"/>
                  </a:lnTo>
                  <a:lnTo>
                    <a:pt x="281736" y="20320"/>
                  </a:lnTo>
                  <a:lnTo>
                    <a:pt x="278942" y="21590"/>
                  </a:lnTo>
                  <a:lnTo>
                    <a:pt x="276212" y="24130"/>
                  </a:lnTo>
                  <a:lnTo>
                    <a:pt x="270929" y="26670"/>
                  </a:lnTo>
                  <a:lnTo>
                    <a:pt x="268389" y="29210"/>
                  </a:lnTo>
                  <a:lnTo>
                    <a:pt x="265912" y="31750"/>
                  </a:lnTo>
                  <a:lnTo>
                    <a:pt x="263499" y="33020"/>
                  </a:lnTo>
                  <a:lnTo>
                    <a:pt x="261162" y="35560"/>
                  </a:lnTo>
                  <a:lnTo>
                    <a:pt x="258914" y="38100"/>
                  </a:lnTo>
                  <a:lnTo>
                    <a:pt x="256743" y="39370"/>
                  </a:lnTo>
                  <a:lnTo>
                    <a:pt x="7746" y="426720"/>
                  </a:lnTo>
                  <a:lnTo>
                    <a:pt x="6096" y="429260"/>
                  </a:lnTo>
                  <a:lnTo>
                    <a:pt x="5334" y="430530"/>
                  </a:lnTo>
                  <a:lnTo>
                    <a:pt x="4622" y="431800"/>
                  </a:lnTo>
                  <a:lnTo>
                    <a:pt x="3937" y="434340"/>
                  </a:lnTo>
                  <a:lnTo>
                    <a:pt x="3314" y="435610"/>
                  </a:lnTo>
                  <a:lnTo>
                    <a:pt x="2730" y="436880"/>
                  </a:lnTo>
                  <a:lnTo>
                    <a:pt x="2197" y="438150"/>
                  </a:lnTo>
                  <a:lnTo>
                    <a:pt x="1714" y="440690"/>
                  </a:lnTo>
                  <a:lnTo>
                    <a:pt x="1295" y="441960"/>
                  </a:lnTo>
                  <a:lnTo>
                    <a:pt x="914" y="443230"/>
                  </a:lnTo>
                  <a:lnTo>
                    <a:pt x="596" y="445770"/>
                  </a:lnTo>
                  <a:lnTo>
                    <a:pt x="342" y="447040"/>
                  </a:lnTo>
                  <a:lnTo>
                    <a:pt x="139" y="448310"/>
                  </a:lnTo>
                  <a:lnTo>
                    <a:pt x="63" y="449580"/>
                  </a:lnTo>
                  <a:lnTo>
                    <a:pt x="0" y="457200"/>
                  </a:lnTo>
                  <a:lnTo>
                    <a:pt x="139" y="458470"/>
                  </a:lnTo>
                  <a:lnTo>
                    <a:pt x="342" y="461010"/>
                  </a:lnTo>
                  <a:lnTo>
                    <a:pt x="609" y="462280"/>
                  </a:lnTo>
                  <a:lnTo>
                    <a:pt x="927" y="463550"/>
                  </a:lnTo>
                  <a:lnTo>
                    <a:pt x="1295" y="466090"/>
                  </a:lnTo>
                  <a:lnTo>
                    <a:pt x="1727" y="467360"/>
                  </a:lnTo>
                  <a:lnTo>
                    <a:pt x="2197" y="468630"/>
                  </a:lnTo>
                  <a:lnTo>
                    <a:pt x="2730" y="469900"/>
                  </a:lnTo>
                  <a:lnTo>
                    <a:pt x="3302" y="472440"/>
                  </a:lnTo>
                  <a:lnTo>
                    <a:pt x="10502" y="483870"/>
                  </a:lnTo>
                  <a:lnTo>
                    <a:pt x="11556" y="486410"/>
                  </a:lnTo>
                  <a:lnTo>
                    <a:pt x="12649" y="486410"/>
                  </a:lnTo>
                  <a:lnTo>
                    <a:pt x="13792" y="487680"/>
                  </a:lnTo>
                  <a:lnTo>
                    <a:pt x="14973" y="488950"/>
                  </a:lnTo>
                  <a:lnTo>
                    <a:pt x="16205" y="490220"/>
                  </a:lnTo>
                  <a:lnTo>
                    <a:pt x="17475" y="491490"/>
                  </a:lnTo>
                  <a:lnTo>
                    <a:pt x="18796" y="492760"/>
                  </a:lnTo>
                  <a:lnTo>
                    <a:pt x="21539" y="495300"/>
                  </a:lnTo>
                  <a:lnTo>
                    <a:pt x="22974" y="495300"/>
                  </a:lnTo>
                  <a:lnTo>
                    <a:pt x="25920" y="497840"/>
                  </a:lnTo>
                  <a:lnTo>
                    <a:pt x="27431" y="497840"/>
                  </a:lnTo>
                  <a:lnTo>
                    <a:pt x="30543" y="500380"/>
                  </a:lnTo>
                  <a:lnTo>
                    <a:pt x="455993" y="500380"/>
                  </a:lnTo>
                  <a:lnTo>
                    <a:pt x="456933" y="499110"/>
                  </a:lnTo>
                  <a:lnTo>
                    <a:pt x="458787" y="499110"/>
                  </a:lnTo>
                  <a:lnTo>
                    <a:pt x="460540" y="497840"/>
                  </a:lnTo>
                  <a:lnTo>
                    <a:pt x="461391" y="496570"/>
                  </a:lnTo>
                  <a:lnTo>
                    <a:pt x="462216" y="496570"/>
                  </a:lnTo>
                  <a:lnTo>
                    <a:pt x="463016" y="495300"/>
                  </a:lnTo>
                  <a:lnTo>
                    <a:pt x="464553" y="494030"/>
                  </a:lnTo>
                  <a:lnTo>
                    <a:pt x="465277" y="492760"/>
                  </a:lnTo>
                  <a:lnTo>
                    <a:pt x="465975" y="492760"/>
                  </a:lnTo>
                  <a:lnTo>
                    <a:pt x="467283" y="490220"/>
                  </a:lnTo>
                  <a:lnTo>
                    <a:pt x="467893" y="490220"/>
                  </a:lnTo>
                  <a:lnTo>
                    <a:pt x="469036" y="487680"/>
                  </a:lnTo>
                  <a:lnTo>
                    <a:pt x="533107" y="387350"/>
                  </a:lnTo>
                  <a:lnTo>
                    <a:pt x="533438" y="387350"/>
                  </a:lnTo>
                  <a:lnTo>
                    <a:pt x="533730" y="386080"/>
                  </a:lnTo>
                  <a:lnTo>
                    <a:pt x="533857" y="386080"/>
                  </a:lnTo>
                  <a:lnTo>
                    <a:pt x="533717" y="383540"/>
                  </a:lnTo>
                  <a:lnTo>
                    <a:pt x="533438" y="383540"/>
                  </a:lnTo>
                  <a:lnTo>
                    <a:pt x="533107" y="382270"/>
                  </a:lnTo>
                  <a:lnTo>
                    <a:pt x="532587" y="382270"/>
                  </a:lnTo>
                  <a:lnTo>
                    <a:pt x="532345" y="381000"/>
                  </a:lnTo>
                  <a:lnTo>
                    <a:pt x="530123" y="381000"/>
                  </a:lnTo>
                  <a:lnTo>
                    <a:pt x="529272" y="379730"/>
                  </a:lnTo>
                  <a:lnTo>
                    <a:pt x="190601" y="379730"/>
                  </a:lnTo>
                  <a:lnTo>
                    <a:pt x="190055" y="378460"/>
                  </a:lnTo>
                  <a:lnTo>
                    <a:pt x="189369" y="378460"/>
                  </a:lnTo>
                  <a:lnTo>
                    <a:pt x="189001" y="377190"/>
                  </a:lnTo>
                  <a:lnTo>
                    <a:pt x="188658" y="377190"/>
                  </a:lnTo>
                  <a:lnTo>
                    <a:pt x="188518" y="375920"/>
                  </a:lnTo>
                  <a:lnTo>
                    <a:pt x="188391" y="375920"/>
                  </a:lnTo>
                  <a:lnTo>
                    <a:pt x="188709" y="373380"/>
                  </a:lnTo>
                  <a:lnTo>
                    <a:pt x="188912" y="373380"/>
                  </a:lnTo>
                  <a:lnTo>
                    <a:pt x="189166" y="372110"/>
                  </a:lnTo>
                  <a:lnTo>
                    <a:pt x="228866" y="309880"/>
                  </a:lnTo>
                  <a:lnTo>
                    <a:pt x="229958" y="309880"/>
                  </a:lnTo>
                  <a:lnTo>
                    <a:pt x="230543" y="308610"/>
                  </a:lnTo>
                  <a:lnTo>
                    <a:pt x="582777" y="308610"/>
                  </a:lnTo>
                  <a:lnTo>
                    <a:pt x="583552" y="307340"/>
                  </a:lnTo>
                  <a:lnTo>
                    <a:pt x="584758" y="307340"/>
                  </a:lnTo>
                  <a:lnTo>
                    <a:pt x="584974" y="306070"/>
                  </a:lnTo>
                  <a:lnTo>
                    <a:pt x="585279" y="306070"/>
                  </a:lnTo>
                  <a:lnTo>
                    <a:pt x="642531" y="215900"/>
                  </a:lnTo>
                  <a:lnTo>
                    <a:pt x="642975" y="215900"/>
                  </a:lnTo>
                  <a:lnTo>
                    <a:pt x="643102" y="214630"/>
                  </a:lnTo>
                  <a:lnTo>
                    <a:pt x="642810" y="212090"/>
                  </a:lnTo>
                  <a:lnTo>
                    <a:pt x="642531" y="212090"/>
                  </a:lnTo>
                  <a:lnTo>
                    <a:pt x="642353" y="210820"/>
                  </a:lnTo>
                  <a:lnTo>
                    <a:pt x="641718" y="210820"/>
                  </a:lnTo>
                  <a:lnTo>
                    <a:pt x="641197" y="209550"/>
                  </a:lnTo>
                  <a:lnTo>
                    <a:pt x="301396" y="209550"/>
                  </a:lnTo>
                  <a:lnTo>
                    <a:pt x="300913" y="208280"/>
                  </a:lnTo>
                  <a:lnTo>
                    <a:pt x="299173" y="208280"/>
                  </a:lnTo>
                  <a:lnTo>
                    <a:pt x="298932" y="207010"/>
                  </a:lnTo>
                  <a:lnTo>
                    <a:pt x="298323" y="207010"/>
                  </a:lnTo>
                  <a:lnTo>
                    <a:pt x="298018" y="205740"/>
                  </a:lnTo>
                  <a:lnTo>
                    <a:pt x="297764" y="205740"/>
                  </a:lnTo>
                  <a:lnTo>
                    <a:pt x="297891" y="203200"/>
                  </a:lnTo>
                  <a:lnTo>
                    <a:pt x="298157" y="201930"/>
                  </a:lnTo>
                  <a:lnTo>
                    <a:pt x="298411" y="201930"/>
                  </a:lnTo>
                  <a:lnTo>
                    <a:pt x="339712" y="137160"/>
                  </a:lnTo>
                  <a:lnTo>
                    <a:pt x="340156" y="135890"/>
                  </a:lnTo>
                  <a:lnTo>
                    <a:pt x="341541" y="135890"/>
                  </a:lnTo>
                  <a:lnTo>
                    <a:pt x="342011" y="134620"/>
                  </a:lnTo>
                  <a:lnTo>
                    <a:pt x="694397" y="134620"/>
                  </a:lnTo>
                  <a:lnTo>
                    <a:pt x="694969" y="133350"/>
                  </a:lnTo>
                  <a:lnTo>
                    <a:pt x="695706" y="133350"/>
                  </a:lnTo>
                  <a:lnTo>
                    <a:pt x="696112" y="132080"/>
                  </a:lnTo>
                  <a:lnTo>
                    <a:pt x="759472" y="33020"/>
                  </a:lnTo>
                  <a:lnTo>
                    <a:pt x="759993" y="31750"/>
                  </a:lnTo>
                  <a:lnTo>
                    <a:pt x="760463" y="31750"/>
                  </a:lnTo>
                  <a:lnTo>
                    <a:pt x="760869" y="30480"/>
                  </a:lnTo>
                  <a:lnTo>
                    <a:pt x="761047" y="29210"/>
                  </a:lnTo>
                  <a:lnTo>
                    <a:pt x="761339" y="29210"/>
                  </a:lnTo>
                  <a:lnTo>
                    <a:pt x="761466" y="27940"/>
                  </a:lnTo>
                  <a:lnTo>
                    <a:pt x="761657" y="26670"/>
                  </a:lnTo>
                  <a:lnTo>
                    <a:pt x="761657" y="22860"/>
                  </a:lnTo>
                  <a:lnTo>
                    <a:pt x="761466" y="21590"/>
                  </a:lnTo>
                  <a:lnTo>
                    <a:pt x="761199" y="20320"/>
                  </a:lnTo>
                  <a:lnTo>
                    <a:pt x="760869" y="19050"/>
                  </a:lnTo>
                  <a:lnTo>
                    <a:pt x="760247" y="17780"/>
                  </a:lnTo>
                  <a:lnTo>
                    <a:pt x="759764" y="16510"/>
                  </a:lnTo>
                  <a:lnTo>
                    <a:pt x="759218" y="15240"/>
                  </a:lnTo>
                  <a:lnTo>
                    <a:pt x="758609" y="15240"/>
                  </a:lnTo>
                  <a:lnTo>
                    <a:pt x="757923" y="13970"/>
                  </a:lnTo>
                  <a:lnTo>
                    <a:pt x="757186" y="12700"/>
                  </a:lnTo>
                  <a:lnTo>
                    <a:pt x="756373" y="12700"/>
                  </a:lnTo>
                  <a:lnTo>
                    <a:pt x="755510" y="11430"/>
                  </a:lnTo>
                  <a:close/>
                </a:path>
                <a:path w="2431415" h="511810">
                  <a:moveTo>
                    <a:pt x="1310068" y="11430"/>
                  </a:moveTo>
                  <a:lnTo>
                    <a:pt x="856830" y="11430"/>
                  </a:lnTo>
                  <a:lnTo>
                    <a:pt x="843813" y="16510"/>
                  </a:lnTo>
                  <a:lnTo>
                    <a:pt x="837577" y="19050"/>
                  </a:lnTo>
                  <a:lnTo>
                    <a:pt x="834542" y="21590"/>
                  </a:lnTo>
                  <a:lnTo>
                    <a:pt x="831557" y="22860"/>
                  </a:lnTo>
                  <a:lnTo>
                    <a:pt x="828649" y="25400"/>
                  </a:lnTo>
                  <a:lnTo>
                    <a:pt x="825804" y="26670"/>
                  </a:lnTo>
                  <a:lnTo>
                    <a:pt x="823023" y="29210"/>
                  </a:lnTo>
                  <a:lnTo>
                    <a:pt x="799782" y="54610"/>
                  </a:lnTo>
                  <a:lnTo>
                    <a:pt x="517779" y="496570"/>
                  </a:lnTo>
                  <a:lnTo>
                    <a:pt x="517258" y="496570"/>
                  </a:lnTo>
                  <a:lnTo>
                    <a:pt x="517194" y="499110"/>
                  </a:lnTo>
                  <a:lnTo>
                    <a:pt x="517271" y="500380"/>
                  </a:lnTo>
                  <a:lnTo>
                    <a:pt x="636092" y="500380"/>
                  </a:lnTo>
                  <a:lnTo>
                    <a:pt x="649109" y="495300"/>
                  </a:lnTo>
                  <a:lnTo>
                    <a:pt x="655345" y="492760"/>
                  </a:lnTo>
                  <a:lnTo>
                    <a:pt x="658380" y="490220"/>
                  </a:lnTo>
                  <a:lnTo>
                    <a:pt x="661352" y="488950"/>
                  </a:lnTo>
                  <a:lnTo>
                    <a:pt x="664273" y="486410"/>
                  </a:lnTo>
                  <a:lnTo>
                    <a:pt x="667118" y="485140"/>
                  </a:lnTo>
                  <a:lnTo>
                    <a:pt x="669899" y="482600"/>
                  </a:lnTo>
                  <a:lnTo>
                    <a:pt x="691235" y="459740"/>
                  </a:lnTo>
                  <a:lnTo>
                    <a:pt x="693140" y="457200"/>
                  </a:lnTo>
                  <a:lnTo>
                    <a:pt x="897813" y="137160"/>
                  </a:lnTo>
                  <a:lnTo>
                    <a:pt x="898258" y="135890"/>
                  </a:lnTo>
                  <a:lnTo>
                    <a:pt x="899642" y="135890"/>
                  </a:lnTo>
                  <a:lnTo>
                    <a:pt x="900125" y="134620"/>
                  </a:lnTo>
                  <a:lnTo>
                    <a:pt x="1249011" y="134620"/>
                  </a:lnTo>
                  <a:lnTo>
                    <a:pt x="1313815" y="33020"/>
                  </a:lnTo>
                  <a:lnTo>
                    <a:pt x="1314361" y="31750"/>
                  </a:lnTo>
                  <a:lnTo>
                    <a:pt x="1314615" y="31750"/>
                  </a:lnTo>
                  <a:lnTo>
                    <a:pt x="1315059" y="30480"/>
                  </a:lnTo>
                  <a:lnTo>
                    <a:pt x="1315427" y="29210"/>
                  </a:lnTo>
                  <a:lnTo>
                    <a:pt x="1315720" y="27940"/>
                  </a:lnTo>
                  <a:lnTo>
                    <a:pt x="1315935" y="26670"/>
                  </a:lnTo>
                  <a:lnTo>
                    <a:pt x="1316075" y="26670"/>
                  </a:lnTo>
                  <a:lnTo>
                    <a:pt x="1315923" y="21590"/>
                  </a:lnTo>
                  <a:lnTo>
                    <a:pt x="1315707" y="21590"/>
                  </a:lnTo>
                  <a:lnTo>
                    <a:pt x="1315415" y="20320"/>
                  </a:lnTo>
                  <a:lnTo>
                    <a:pt x="1315046" y="19050"/>
                  </a:lnTo>
                  <a:lnTo>
                    <a:pt x="1314602" y="17780"/>
                  </a:lnTo>
                  <a:lnTo>
                    <a:pt x="1314081" y="16510"/>
                  </a:lnTo>
                  <a:lnTo>
                    <a:pt x="1313497" y="15240"/>
                  </a:lnTo>
                  <a:lnTo>
                    <a:pt x="1312837" y="15240"/>
                  </a:lnTo>
                  <a:lnTo>
                    <a:pt x="1312113" y="13970"/>
                  </a:lnTo>
                  <a:lnTo>
                    <a:pt x="1311338" y="12700"/>
                  </a:lnTo>
                  <a:lnTo>
                    <a:pt x="1310932" y="12700"/>
                  </a:lnTo>
                  <a:lnTo>
                    <a:pt x="1310068" y="11430"/>
                  </a:lnTo>
                  <a:close/>
                </a:path>
                <a:path w="2431415" h="511810">
                  <a:moveTo>
                    <a:pt x="1565605" y="499110"/>
                  </a:moveTo>
                  <a:lnTo>
                    <a:pt x="1137958" y="499110"/>
                  </a:lnTo>
                  <a:lnTo>
                    <a:pt x="1139545" y="500380"/>
                  </a:lnTo>
                  <a:lnTo>
                    <a:pt x="1564589" y="500380"/>
                  </a:lnTo>
                  <a:lnTo>
                    <a:pt x="1565605" y="499110"/>
                  </a:lnTo>
                  <a:close/>
                </a:path>
                <a:path w="2431415" h="511810">
                  <a:moveTo>
                    <a:pt x="1569440" y="496570"/>
                  </a:moveTo>
                  <a:lnTo>
                    <a:pt x="1133335" y="496570"/>
                  </a:lnTo>
                  <a:lnTo>
                    <a:pt x="1136396" y="499110"/>
                  </a:lnTo>
                  <a:lnTo>
                    <a:pt x="1566595" y="499110"/>
                  </a:lnTo>
                  <a:lnTo>
                    <a:pt x="1567561" y="497840"/>
                  </a:lnTo>
                  <a:lnTo>
                    <a:pt x="1568513" y="497840"/>
                  </a:lnTo>
                  <a:lnTo>
                    <a:pt x="1569440" y="496570"/>
                  </a:lnTo>
                  <a:close/>
                </a:path>
                <a:path w="2431415" h="511810">
                  <a:moveTo>
                    <a:pt x="1863458" y="11430"/>
                  </a:moveTo>
                  <a:lnTo>
                    <a:pt x="1410665" y="11430"/>
                  </a:lnTo>
                  <a:lnTo>
                    <a:pt x="1397647" y="16510"/>
                  </a:lnTo>
                  <a:lnTo>
                    <a:pt x="1391412" y="19050"/>
                  </a:lnTo>
                  <a:lnTo>
                    <a:pt x="1388376" y="21590"/>
                  </a:lnTo>
                  <a:lnTo>
                    <a:pt x="1385404" y="22860"/>
                  </a:lnTo>
                  <a:lnTo>
                    <a:pt x="1382496" y="25400"/>
                  </a:lnTo>
                  <a:lnTo>
                    <a:pt x="1379639" y="26670"/>
                  </a:lnTo>
                  <a:lnTo>
                    <a:pt x="1376870" y="29210"/>
                  </a:lnTo>
                  <a:lnTo>
                    <a:pt x="1353616" y="54610"/>
                  </a:lnTo>
                  <a:lnTo>
                    <a:pt x="1115898" y="426720"/>
                  </a:lnTo>
                  <a:lnTo>
                    <a:pt x="1114996" y="427990"/>
                  </a:lnTo>
                  <a:lnTo>
                    <a:pt x="1114145" y="429260"/>
                  </a:lnTo>
                  <a:lnTo>
                    <a:pt x="1113345" y="431800"/>
                  </a:lnTo>
                  <a:lnTo>
                    <a:pt x="1112596" y="433070"/>
                  </a:lnTo>
                  <a:lnTo>
                    <a:pt x="1111897" y="434340"/>
                  </a:lnTo>
                  <a:lnTo>
                    <a:pt x="1111262" y="435610"/>
                  </a:lnTo>
                  <a:lnTo>
                    <a:pt x="1110678" y="438150"/>
                  </a:lnTo>
                  <a:lnTo>
                    <a:pt x="1110157" y="439420"/>
                  </a:lnTo>
                  <a:lnTo>
                    <a:pt x="1109687" y="440690"/>
                  </a:lnTo>
                  <a:lnTo>
                    <a:pt x="1109281" y="441960"/>
                  </a:lnTo>
                  <a:lnTo>
                    <a:pt x="1108925" y="444500"/>
                  </a:lnTo>
                  <a:lnTo>
                    <a:pt x="1108633" y="445770"/>
                  </a:lnTo>
                  <a:lnTo>
                    <a:pt x="1108392" y="447040"/>
                  </a:lnTo>
                  <a:lnTo>
                    <a:pt x="1108214" y="449580"/>
                  </a:lnTo>
                  <a:lnTo>
                    <a:pt x="1108163" y="457200"/>
                  </a:lnTo>
                  <a:lnTo>
                    <a:pt x="1108227" y="458470"/>
                  </a:lnTo>
                  <a:lnTo>
                    <a:pt x="1108405" y="459740"/>
                  </a:lnTo>
                  <a:lnTo>
                    <a:pt x="1108646" y="461010"/>
                  </a:lnTo>
                  <a:lnTo>
                    <a:pt x="1108938" y="463550"/>
                  </a:lnTo>
                  <a:lnTo>
                    <a:pt x="1109294" y="464820"/>
                  </a:lnTo>
                  <a:lnTo>
                    <a:pt x="1109713" y="466090"/>
                  </a:lnTo>
                  <a:lnTo>
                    <a:pt x="1110195" y="468630"/>
                  </a:lnTo>
                  <a:lnTo>
                    <a:pt x="1110716" y="469900"/>
                  </a:lnTo>
                  <a:lnTo>
                    <a:pt x="1111300" y="471170"/>
                  </a:lnTo>
                  <a:lnTo>
                    <a:pt x="1111948" y="472440"/>
                  </a:lnTo>
                  <a:lnTo>
                    <a:pt x="1112647" y="474980"/>
                  </a:lnTo>
                  <a:lnTo>
                    <a:pt x="1113383" y="476250"/>
                  </a:lnTo>
                  <a:lnTo>
                    <a:pt x="1114196" y="477520"/>
                  </a:lnTo>
                  <a:lnTo>
                    <a:pt x="1115047" y="478790"/>
                  </a:lnTo>
                  <a:lnTo>
                    <a:pt x="1115961" y="480060"/>
                  </a:lnTo>
                  <a:lnTo>
                    <a:pt x="1116914" y="482600"/>
                  </a:lnTo>
                  <a:lnTo>
                    <a:pt x="1126236" y="492760"/>
                  </a:lnTo>
                  <a:lnTo>
                    <a:pt x="1127582" y="492760"/>
                  </a:lnTo>
                  <a:lnTo>
                    <a:pt x="1128966" y="494030"/>
                  </a:lnTo>
                  <a:lnTo>
                    <a:pt x="1131849" y="496570"/>
                  </a:lnTo>
                  <a:lnTo>
                    <a:pt x="1570342" y="496570"/>
                  </a:lnTo>
                  <a:lnTo>
                    <a:pt x="1572069" y="494030"/>
                  </a:lnTo>
                  <a:lnTo>
                    <a:pt x="1572882" y="494030"/>
                  </a:lnTo>
                  <a:lnTo>
                    <a:pt x="1573682" y="492760"/>
                  </a:lnTo>
                  <a:lnTo>
                    <a:pt x="1574444" y="491490"/>
                  </a:lnTo>
                  <a:lnTo>
                    <a:pt x="1575181" y="491490"/>
                  </a:lnTo>
                  <a:lnTo>
                    <a:pt x="1576552" y="488950"/>
                  </a:lnTo>
                  <a:lnTo>
                    <a:pt x="1577187" y="487680"/>
                  </a:lnTo>
                  <a:lnTo>
                    <a:pt x="1646113" y="379730"/>
                  </a:lnTo>
                  <a:lnTo>
                    <a:pt x="1299349" y="379730"/>
                  </a:lnTo>
                  <a:lnTo>
                    <a:pt x="1298854" y="378460"/>
                  </a:lnTo>
                  <a:lnTo>
                    <a:pt x="1298422" y="378460"/>
                  </a:lnTo>
                  <a:lnTo>
                    <a:pt x="1298079" y="377190"/>
                  </a:lnTo>
                  <a:lnTo>
                    <a:pt x="1297762" y="377190"/>
                  </a:lnTo>
                  <a:lnTo>
                    <a:pt x="1297635" y="375920"/>
                  </a:lnTo>
                  <a:lnTo>
                    <a:pt x="1297762" y="373380"/>
                  </a:lnTo>
                  <a:lnTo>
                    <a:pt x="1298232" y="373380"/>
                  </a:lnTo>
                  <a:lnTo>
                    <a:pt x="1448866" y="137160"/>
                  </a:lnTo>
                  <a:lnTo>
                    <a:pt x="1449311" y="135890"/>
                  </a:lnTo>
                  <a:lnTo>
                    <a:pt x="1450695" y="135890"/>
                  </a:lnTo>
                  <a:lnTo>
                    <a:pt x="1451178" y="134620"/>
                  </a:lnTo>
                  <a:lnTo>
                    <a:pt x="1802549" y="134620"/>
                  </a:lnTo>
                  <a:lnTo>
                    <a:pt x="1803120" y="133350"/>
                  </a:lnTo>
                  <a:lnTo>
                    <a:pt x="1803755" y="133350"/>
                  </a:lnTo>
                  <a:lnTo>
                    <a:pt x="1804276" y="132080"/>
                  </a:lnTo>
                  <a:lnTo>
                    <a:pt x="1867357" y="34290"/>
                  </a:lnTo>
                  <a:lnTo>
                    <a:pt x="1867941" y="33020"/>
                  </a:lnTo>
                  <a:lnTo>
                    <a:pt x="1868449" y="31750"/>
                  </a:lnTo>
                  <a:lnTo>
                    <a:pt x="1868893" y="30480"/>
                  </a:lnTo>
                  <a:lnTo>
                    <a:pt x="1869262" y="29210"/>
                  </a:lnTo>
                  <a:lnTo>
                    <a:pt x="1869427" y="29210"/>
                  </a:lnTo>
                  <a:lnTo>
                    <a:pt x="1869681" y="27940"/>
                  </a:lnTo>
                  <a:lnTo>
                    <a:pt x="1869859" y="26670"/>
                  </a:lnTo>
                  <a:lnTo>
                    <a:pt x="1869668" y="21590"/>
                  </a:lnTo>
                  <a:lnTo>
                    <a:pt x="1869414" y="20320"/>
                  </a:lnTo>
                  <a:lnTo>
                    <a:pt x="1869071" y="19050"/>
                  </a:lnTo>
                  <a:lnTo>
                    <a:pt x="1868881" y="19050"/>
                  </a:lnTo>
                  <a:lnTo>
                    <a:pt x="1868436" y="17780"/>
                  </a:lnTo>
                  <a:lnTo>
                    <a:pt x="1867916" y="16510"/>
                  </a:lnTo>
                  <a:lnTo>
                    <a:pt x="1867331" y="15240"/>
                  </a:lnTo>
                  <a:lnTo>
                    <a:pt x="1867014" y="15240"/>
                  </a:lnTo>
                  <a:lnTo>
                    <a:pt x="1866328" y="13970"/>
                  </a:lnTo>
                  <a:lnTo>
                    <a:pt x="1865960" y="13970"/>
                  </a:lnTo>
                  <a:lnTo>
                    <a:pt x="1864766" y="12700"/>
                  </a:lnTo>
                  <a:lnTo>
                    <a:pt x="1864347" y="12700"/>
                  </a:lnTo>
                  <a:lnTo>
                    <a:pt x="1863458" y="11430"/>
                  </a:lnTo>
                  <a:close/>
                </a:path>
                <a:path w="2431415" h="511810">
                  <a:moveTo>
                    <a:pt x="1047432" y="433070"/>
                  </a:moveTo>
                  <a:lnTo>
                    <a:pt x="787857" y="433070"/>
                  </a:lnTo>
                  <a:lnTo>
                    <a:pt x="788454" y="434340"/>
                  </a:lnTo>
                  <a:lnTo>
                    <a:pt x="1046302" y="434340"/>
                  </a:lnTo>
                  <a:lnTo>
                    <a:pt x="1047432" y="433070"/>
                  </a:lnTo>
                  <a:close/>
                </a:path>
                <a:path w="2431415" h="511810">
                  <a:moveTo>
                    <a:pt x="1058887" y="427990"/>
                  </a:moveTo>
                  <a:lnTo>
                    <a:pt x="785812" y="427990"/>
                  </a:lnTo>
                  <a:lnTo>
                    <a:pt x="785660" y="429260"/>
                  </a:lnTo>
                  <a:lnTo>
                    <a:pt x="785964" y="431800"/>
                  </a:lnTo>
                  <a:lnTo>
                    <a:pt x="786257" y="431800"/>
                  </a:lnTo>
                  <a:lnTo>
                    <a:pt x="786625" y="433070"/>
                  </a:lnTo>
                  <a:lnTo>
                    <a:pt x="1050747" y="433070"/>
                  </a:lnTo>
                  <a:lnTo>
                    <a:pt x="1051826" y="431800"/>
                  </a:lnTo>
                  <a:lnTo>
                    <a:pt x="1053934" y="430530"/>
                  </a:lnTo>
                  <a:lnTo>
                    <a:pt x="1055966" y="430530"/>
                  </a:lnTo>
                  <a:lnTo>
                    <a:pt x="1056970" y="429260"/>
                  </a:lnTo>
                  <a:lnTo>
                    <a:pt x="1057935" y="429260"/>
                  </a:lnTo>
                  <a:lnTo>
                    <a:pt x="1058887" y="427990"/>
                  </a:lnTo>
                  <a:close/>
                </a:path>
                <a:path w="2431415" h="511810">
                  <a:moveTo>
                    <a:pt x="1249011" y="134620"/>
                  </a:moveTo>
                  <a:lnTo>
                    <a:pt x="1091425" y="134620"/>
                  </a:lnTo>
                  <a:lnTo>
                    <a:pt x="1091895" y="135890"/>
                  </a:lnTo>
                  <a:lnTo>
                    <a:pt x="1093279" y="135890"/>
                  </a:lnTo>
                  <a:lnTo>
                    <a:pt x="1093724" y="137160"/>
                  </a:lnTo>
                  <a:lnTo>
                    <a:pt x="1094244" y="137160"/>
                  </a:lnTo>
                  <a:lnTo>
                    <a:pt x="1094384" y="138430"/>
                  </a:lnTo>
                  <a:lnTo>
                    <a:pt x="1094536" y="138430"/>
                  </a:lnTo>
                  <a:lnTo>
                    <a:pt x="1094689" y="139700"/>
                  </a:lnTo>
                  <a:lnTo>
                    <a:pt x="1094536" y="140970"/>
                  </a:lnTo>
                  <a:lnTo>
                    <a:pt x="1094384" y="140970"/>
                  </a:lnTo>
                  <a:lnTo>
                    <a:pt x="1094257" y="142240"/>
                  </a:lnTo>
                  <a:lnTo>
                    <a:pt x="1094105" y="142240"/>
                  </a:lnTo>
                  <a:lnTo>
                    <a:pt x="984326" y="313690"/>
                  </a:lnTo>
                  <a:lnTo>
                    <a:pt x="983881" y="314960"/>
                  </a:lnTo>
                  <a:lnTo>
                    <a:pt x="982802" y="314960"/>
                  </a:lnTo>
                  <a:lnTo>
                    <a:pt x="982179" y="316230"/>
                  </a:lnTo>
                  <a:lnTo>
                    <a:pt x="857796" y="316230"/>
                  </a:lnTo>
                  <a:lnTo>
                    <a:pt x="857186" y="317500"/>
                  </a:lnTo>
                  <a:lnTo>
                    <a:pt x="855903" y="317500"/>
                  </a:lnTo>
                  <a:lnTo>
                    <a:pt x="855611" y="318770"/>
                  </a:lnTo>
                  <a:lnTo>
                    <a:pt x="786244" y="426720"/>
                  </a:lnTo>
                  <a:lnTo>
                    <a:pt x="786091" y="427990"/>
                  </a:lnTo>
                  <a:lnTo>
                    <a:pt x="1059815" y="427990"/>
                  </a:lnTo>
                  <a:lnTo>
                    <a:pt x="1060716" y="426720"/>
                  </a:lnTo>
                  <a:lnTo>
                    <a:pt x="1061580" y="425450"/>
                  </a:lnTo>
                  <a:lnTo>
                    <a:pt x="1062431" y="425450"/>
                  </a:lnTo>
                  <a:lnTo>
                    <a:pt x="1063256" y="424180"/>
                  </a:lnTo>
                  <a:lnTo>
                    <a:pt x="1064056" y="424180"/>
                  </a:lnTo>
                  <a:lnTo>
                    <a:pt x="1065555" y="421640"/>
                  </a:lnTo>
                  <a:lnTo>
                    <a:pt x="1066253" y="420370"/>
                  </a:lnTo>
                  <a:lnTo>
                    <a:pt x="1066927" y="420370"/>
                  </a:lnTo>
                  <a:lnTo>
                    <a:pt x="1067562" y="419100"/>
                  </a:lnTo>
                  <a:lnTo>
                    <a:pt x="1249011" y="134620"/>
                  </a:lnTo>
                  <a:close/>
                </a:path>
                <a:path w="2431415" h="511810">
                  <a:moveTo>
                    <a:pt x="1755406" y="203200"/>
                  </a:moveTo>
                  <a:lnTo>
                    <a:pt x="1523060" y="203200"/>
                  </a:lnTo>
                  <a:lnTo>
                    <a:pt x="1455991" y="308610"/>
                  </a:lnTo>
                  <a:lnTo>
                    <a:pt x="1455674" y="308610"/>
                  </a:lnTo>
                  <a:lnTo>
                    <a:pt x="1455534" y="309880"/>
                  </a:lnTo>
                  <a:lnTo>
                    <a:pt x="1455381" y="309880"/>
                  </a:lnTo>
                  <a:lnTo>
                    <a:pt x="1455229" y="311150"/>
                  </a:lnTo>
                  <a:lnTo>
                    <a:pt x="1455381" y="312420"/>
                  </a:lnTo>
                  <a:lnTo>
                    <a:pt x="1455547" y="312420"/>
                  </a:lnTo>
                  <a:lnTo>
                    <a:pt x="1455750" y="313690"/>
                  </a:lnTo>
                  <a:lnTo>
                    <a:pt x="1456296" y="313690"/>
                  </a:lnTo>
                  <a:lnTo>
                    <a:pt x="1456766" y="314960"/>
                  </a:lnTo>
                  <a:lnTo>
                    <a:pt x="1457871" y="314960"/>
                  </a:lnTo>
                  <a:lnTo>
                    <a:pt x="1458188" y="316230"/>
                  </a:lnTo>
                  <a:lnTo>
                    <a:pt x="1533474" y="316230"/>
                  </a:lnTo>
                  <a:lnTo>
                    <a:pt x="1534058" y="317500"/>
                  </a:lnTo>
                  <a:lnTo>
                    <a:pt x="1534820" y="317500"/>
                  </a:lnTo>
                  <a:lnTo>
                    <a:pt x="1535239" y="318770"/>
                  </a:lnTo>
                  <a:lnTo>
                    <a:pt x="1535734" y="318770"/>
                  </a:lnTo>
                  <a:lnTo>
                    <a:pt x="1535912" y="320040"/>
                  </a:lnTo>
                  <a:lnTo>
                    <a:pt x="1535976" y="321310"/>
                  </a:lnTo>
                  <a:lnTo>
                    <a:pt x="1535912" y="322580"/>
                  </a:lnTo>
                  <a:lnTo>
                    <a:pt x="1535747" y="322580"/>
                  </a:lnTo>
                  <a:lnTo>
                    <a:pt x="1535353" y="323850"/>
                  </a:lnTo>
                  <a:lnTo>
                    <a:pt x="1500543" y="378460"/>
                  </a:lnTo>
                  <a:lnTo>
                    <a:pt x="1499971" y="378460"/>
                  </a:lnTo>
                  <a:lnTo>
                    <a:pt x="1499717" y="379730"/>
                  </a:lnTo>
                  <a:lnTo>
                    <a:pt x="1646113" y="379730"/>
                  </a:lnTo>
                  <a:lnTo>
                    <a:pt x="1755584" y="208280"/>
                  </a:lnTo>
                  <a:lnTo>
                    <a:pt x="1756029" y="208280"/>
                  </a:lnTo>
                  <a:lnTo>
                    <a:pt x="1756156" y="207010"/>
                  </a:lnTo>
                  <a:lnTo>
                    <a:pt x="1755863" y="204470"/>
                  </a:lnTo>
                  <a:lnTo>
                    <a:pt x="1755571" y="204470"/>
                  </a:lnTo>
                  <a:lnTo>
                    <a:pt x="1755406" y="203200"/>
                  </a:lnTo>
                  <a:close/>
                </a:path>
                <a:path w="2431415" h="511810">
                  <a:moveTo>
                    <a:pt x="1753971" y="201930"/>
                  </a:moveTo>
                  <a:lnTo>
                    <a:pt x="1524025" y="201930"/>
                  </a:lnTo>
                  <a:lnTo>
                    <a:pt x="1523758" y="203200"/>
                  </a:lnTo>
                  <a:lnTo>
                    <a:pt x="1754517" y="203200"/>
                  </a:lnTo>
                  <a:lnTo>
                    <a:pt x="1753971" y="201930"/>
                  </a:lnTo>
                  <a:close/>
                </a:path>
                <a:path w="2431415" h="511810">
                  <a:moveTo>
                    <a:pt x="754126" y="10160"/>
                  </a:moveTo>
                  <a:lnTo>
                    <a:pt x="308470" y="10160"/>
                  </a:lnTo>
                  <a:lnTo>
                    <a:pt x="305409" y="11430"/>
                  </a:lnTo>
                  <a:lnTo>
                    <a:pt x="754595" y="11430"/>
                  </a:lnTo>
                  <a:lnTo>
                    <a:pt x="754126" y="10160"/>
                  </a:lnTo>
                  <a:close/>
                </a:path>
                <a:path w="2431415" h="511810">
                  <a:moveTo>
                    <a:pt x="1308201" y="10160"/>
                  </a:moveTo>
                  <a:lnTo>
                    <a:pt x="863549" y="10160"/>
                  </a:lnTo>
                  <a:lnTo>
                    <a:pt x="860171" y="11430"/>
                  </a:lnTo>
                  <a:lnTo>
                    <a:pt x="1309154" y="11430"/>
                  </a:lnTo>
                  <a:lnTo>
                    <a:pt x="1308201" y="10160"/>
                  </a:lnTo>
                  <a:close/>
                </a:path>
                <a:path w="2431415" h="511810">
                  <a:moveTo>
                    <a:pt x="1861540" y="10160"/>
                  </a:moveTo>
                  <a:lnTo>
                    <a:pt x="1417383" y="10160"/>
                  </a:lnTo>
                  <a:lnTo>
                    <a:pt x="1414005" y="11430"/>
                  </a:lnTo>
                  <a:lnTo>
                    <a:pt x="1863001" y="11430"/>
                  </a:lnTo>
                  <a:lnTo>
                    <a:pt x="1861540" y="10160"/>
                  </a:lnTo>
                  <a:close/>
                </a:path>
                <a:path w="2431415" h="511810">
                  <a:moveTo>
                    <a:pt x="751065" y="8890"/>
                  </a:moveTo>
                  <a:lnTo>
                    <a:pt x="314617" y="8890"/>
                  </a:lnTo>
                  <a:lnTo>
                    <a:pt x="311531" y="10160"/>
                  </a:lnTo>
                  <a:lnTo>
                    <a:pt x="752119" y="10160"/>
                  </a:lnTo>
                  <a:lnTo>
                    <a:pt x="751065" y="8890"/>
                  </a:lnTo>
                  <a:close/>
                </a:path>
                <a:path w="2431415" h="511810">
                  <a:moveTo>
                    <a:pt x="1306156" y="8890"/>
                  </a:moveTo>
                  <a:lnTo>
                    <a:pt x="870369" y="8890"/>
                  </a:lnTo>
                  <a:lnTo>
                    <a:pt x="866952" y="10160"/>
                  </a:lnTo>
                  <a:lnTo>
                    <a:pt x="1306677" y="10160"/>
                  </a:lnTo>
                  <a:lnTo>
                    <a:pt x="1306156" y="8890"/>
                  </a:lnTo>
                  <a:close/>
                </a:path>
                <a:path w="2431415" h="511810">
                  <a:moveTo>
                    <a:pt x="1860003" y="8890"/>
                  </a:moveTo>
                  <a:lnTo>
                    <a:pt x="1424203" y="8890"/>
                  </a:lnTo>
                  <a:lnTo>
                    <a:pt x="1420787" y="10160"/>
                  </a:lnTo>
                  <a:lnTo>
                    <a:pt x="1860524" y="10160"/>
                  </a:lnTo>
                  <a:lnTo>
                    <a:pt x="1860003" y="8890"/>
                  </a:lnTo>
                  <a:close/>
                </a:path>
                <a:path w="2431415" h="511810">
                  <a:moveTo>
                    <a:pt x="746747" y="7620"/>
                  </a:moveTo>
                  <a:lnTo>
                    <a:pt x="323799" y="7620"/>
                  </a:lnTo>
                  <a:lnTo>
                    <a:pt x="320738" y="8890"/>
                  </a:lnTo>
                  <a:lnTo>
                    <a:pt x="747826" y="8890"/>
                  </a:lnTo>
                  <a:lnTo>
                    <a:pt x="746747" y="7620"/>
                  </a:lnTo>
                  <a:close/>
                </a:path>
                <a:path w="2431415" h="511810">
                  <a:moveTo>
                    <a:pt x="1301165" y="7620"/>
                  </a:moveTo>
                  <a:lnTo>
                    <a:pt x="880706" y="7620"/>
                  </a:lnTo>
                  <a:lnTo>
                    <a:pt x="877252" y="8890"/>
                  </a:lnTo>
                  <a:lnTo>
                    <a:pt x="1302308" y="8890"/>
                  </a:lnTo>
                  <a:lnTo>
                    <a:pt x="1301165" y="7620"/>
                  </a:lnTo>
                  <a:close/>
                </a:path>
                <a:path w="2431415" h="511810">
                  <a:moveTo>
                    <a:pt x="1855012" y="7620"/>
                  </a:moveTo>
                  <a:lnTo>
                    <a:pt x="1434541" y="7620"/>
                  </a:lnTo>
                  <a:lnTo>
                    <a:pt x="1431086" y="8890"/>
                  </a:lnTo>
                  <a:lnTo>
                    <a:pt x="1856155" y="8890"/>
                  </a:lnTo>
                  <a:lnTo>
                    <a:pt x="1855012" y="7620"/>
                  </a:lnTo>
                  <a:close/>
                </a:path>
                <a:path w="2431415" h="511810">
                  <a:moveTo>
                    <a:pt x="1952752" y="2540"/>
                  </a:moveTo>
                  <a:lnTo>
                    <a:pt x="1940623" y="2540"/>
                  </a:lnTo>
                  <a:lnTo>
                    <a:pt x="1940064" y="3810"/>
                  </a:lnTo>
                  <a:lnTo>
                    <a:pt x="1953133" y="3810"/>
                  </a:lnTo>
                  <a:lnTo>
                    <a:pt x="1952752" y="2540"/>
                  </a:lnTo>
                  <a:close/>
                </a:path>
                <a:path w="2431415" h="511810">
                  <a:moveTo>
                    <a:pt x="1951418" y="1270"/>
                  </a:moveTo>
                  <a:lnTo>
                    <a:pt x="1942147" y="1270"/>
                  </a:lnTo>
                  <a:lnTo>
                    <a:pt x="1941233" y="2540"/>
                  </a:lnTo>
                  <a:lnTo>
                    <a:pt x="1952117" y="2540"/>
                  </a:lnTo>
                  <a:lnTo>
                    <a:pt x="1951418" y="1270"/>
                  </a:lnTo>
                  <a:close/>
                </a:path>
                <a:path w="2431415" h="511810">
                  <a:moveTo>
                    <a:pt x="1948789" y="0"/>
                  </a:moveTo>
                  <a:lnTo>
                    <a:pt x="1944789" y="0"/>
                  </a:lnTo>
                  <a:lnTo>
                    <a:pt x="1944230" y="1270"/>
                  </a:lnTo>
                  <a:lnTo>
                    <a:pt x="1949348" y="1270"/>
                  </a:lnTo>
                  <a:lnTo>
                    <a:pt x="1948789" y="0"/>
                  </a:lnTo>
                  <a:close/>
                </a:path>
              </a:pathLst>
            </a:custGeom>
            <a:solidFill>
              <a:schemeClr val="accent2"/>
            </a:solidFill>
          </p:spPr>
          <p:txBody>
            <a:bodyPr wrap="square" lIns="0" tIns="0" rIns="0" bIns="0" rtlCol="0"/>
            <a:lstStyle/>
            <a:p>
              <a:pPr algn="ctr"/>
              <a:endParaRPr/>
            </a:p>
          </p:txBody>
        </p:sp>
        <p:sp>
          <p:nvSpPr>
            <p:cNvPr id="6" name="Text Box 2">
              <a:hlinkClick r:id="rId2"/>
              <a:extLst>
                <a:ext uri="{FF2B5EF4-FFF2-40B4-BE49-F238E27FC236}">
                  <a16:creationId xmlns:a16="http://schemas.microsoft.com/office/drawing/2014/main" id="{1387556A-E550-8034-6E07-81FAEB42537A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832181" y="6292302"/>
              <a:ext cx="1336862" cy="2308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38100" tIns="38100" rIns="38100" bIns="38100" anchor="ctr">
              <a:spAutoFit/>
            </a:bodyPr>
            <a:lstStyle/>
            <a:p>
              <a:pPr eaLnBrk="1">
                <a:defRPr/>
              </a:pP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mo" panose="020B0604020202020204" pitchFamily="34" charset="0"/>
                  <a:ea typeface="Arimo" panose="020B0604020202020204" pitchFamily="34" charset="0"/>
                  <a:cs typeface="Arimo" panose="020B0604020202020204" pitchFamily="34" charset="0"/>
                </a:rPr>
                <a:t>EUROPOS.GROUP</a:t>
              </a:r>
              <a:endParaRPr lang="x-none" altLang="x-none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  <a:sym typeface="Poppins SemiBold" charset="0"/>
              </a:endParaRPr>
            </a:p>
          </p:txBody>
        </p:sp>
        <p:sp>
          <p:nvSpPr>
            <p:cNvPr id="7" name="Text Box 2">
              <a:extLst>
                <a:ext uri="{FF2B5EF4-FFF2-40B4-BE49-F238E27FC236}">
                  <a16:creationId xmlns:a16="http://schemas.microsoft.com/office/drawing/2014/main" id="{CDE53C57-8FCB-610B-756E-F7C2C182383F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2328917" y="6287049"/>
              <a:ext cx="1711455" cy="2308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38100" tIns="38100" rIns="38100" bIns="38100" anchor="ctr">
              <a:spAutoFit/>
            </a:bodyPr>
            <a:lstStyle/>
            <a:p>
              <a:pPr eaLnBrk="1">
                <a:defRPr/>
              </a:pP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mo" panose="020B0604020202020204" pitchFamily="34" charset="0"/>
                  <a:ea typeface="Arimo" panose="020B0604020202020204" pitchFamily="34" charset="0"/>
                  <a:cs typeface="Arimo" panose="020B0604020202020204" pitchFamily="34" charset="0"/>
                </a:rPr>
                <a:t>EUROPOS.RU</a:t>
              </a:r>
              <a:endParaRPr lang="x-none" altLang="x-none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  <a:sym typeface="Poppins SemiBold" charset="0"/>
              </a:endParaRPr>
            </a:p>
          </p:txBody>
        </p:sp>
      </p:grpSp>
      <p:cxnSp>
        <p:nvCxnSpPr>
          <p:cNvPr id="43" name="Прямая соединительная линия 42">
            <a:extLst>
              <a:ext uri="{FF2B5EF4-FFF2-40B4-BE49-F238E27FC236}">
                <a16:creationId xmlns:a16="http://schemas.microsoft.com/office/drawing/2014/main" id="{F57265D7-73B2-46D8-843A-0F51A29938EC}"/>
              </a:ext>
            </a:extLst>
          </p:cNvPr>
          <p:cNvCxnSpPr>
            <a:cxnSpLocks/>
          </p:cNvCxnSpPr>
          <p:nvPr/>
        </p:nvCxnSpPr>
        <p:spPr>
          <a:xfrm>
            <a:off x="6734175" y="587237"/>
            <a:ext cx="5457825" cy="0"/>
          </a:xfrm>
          <a:prstGeom prst="line">
            <a:avLst/>
          </a:prstGeom>
          <a:ln>
            <a:solidFill>
              <a:srgbClr val="B2B2B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11BEF9D-DE11-4789-B2E1-31855BD21A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1603" y="691883"/>
            <a:ext cx="2658704" cy="531740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C3DC94A-0161-4D65-B0A1-880BF49911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1692" y="766515"/>
            <a:ext cx="2713622" cy="5427244"/>
          </a:xfrm>
          <a:prstGeom prst="rect">
            <a:avLst/>
          </a:prstGeom>
        </p:spPr>
      </p:pic>
      <p:sp>
        <p:nvSpPr>
          <p:cNvPr id="11" name="Подзаголовок 44">
            <a:extLst>
              <a:ext uri="{FF2B5EF4-FFF2-40B4-BE49-F238E27FC236}">
                <a16:creationId xmlns:a16="http://schemas.microsoft.com/office/drawing/2014/main" id="{01BF9474-D95F-452B-A4D4-A6251D58D588}"/>
              </a:ext>
            </a:extLst>
          </p:cNvPr>
          <p:cNvSpPr txBox="1">
            <a:spLocks/>
          </p:cNvSpPr>
          <p:nvPr/>
        </p:nvSpPr>
        <p:spPr>
          <a:xfrm>
            <a:off x="1094097" y="5762872"/>
            <a:ext cx="307371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algn="ctr">
              <a:defRPr sz="1400">
                <a:solidFill>
                  <a:srgbClr val="014592"/>
                </a:solidFill>
                <a:latin typeface="Gotham Pro"/>
                <a:cs typeface="Gotham Pro"/>
              </a:defRPr>
            </a:lvl1pPr>
            <a:lvl2pPr marL="847334" indent="-325898" defTabSz="1042872">
              <a:spcBef>
                <a:spcPct val="20000"/>
              </a:spcBef>
              <a:buFont typeface="Arial" panose="020B0604020202020204" pitchFamily="34" charset="0"/>
              <a:buChar char="–"/>
              <a:defRPr sz="3200"/>
            </a:lvl2pPr>
            <a:lvl3pPr marL="1303590" indent="-260718" defTabSz="1042872">
              <a:spcBef>
                <a:spcPct val="20000"/>
              </a:spcBef>
              <a:buFont typeface="Arial" panose="020B0604020202020204" pitchFamily="34" charset="0"/>
              <a:buChar char="•"/>
              <a:defRPr sz="2700"/>
            </a:lvl3pPr>
            <a:lvl4pPr marL="1825026" indent="-260718" defTabSz="1042872">
              <a:spcBef>
                <a:spcPct val="20000"/>
              </a:spcBef>
              <a:buFont typeface="Arial" panose="020B0604020202020204" pitchFamily="34" charset="0"/>
              <a:buChar char="–"/>
              <a:defRPr sz="2300"/>
            </a:lvl4pPr>
            <a:lvl5pPr marL="2346462" indent="-260718" defTabSz="1042872">
              <a:spcBef>
                <a:spcPct val="20000"/>
              </a:spcBef>
              <a:buFont typeface="Arial" panose="020B0604020202020204" pitchFamily="34" charset="0"/>
              <a:buChar char="»"/>
              <a:defRPr sz="2300"/>
            </a:lvl5pPr>
            <a:lvl6pPr marL="2867898" indent="-260718" defTabSz="1042872">
              <a:spcBef>
                <a:spcPct val="20000"/>
              </a:spcBef>
              <a:buFont typeface="Arial" panose="020B0604020202020204" pitchFamily="34" charset="0"/>
              <a:buChar char="•"/>
              <a:defRPr sz="2300"/>
            </a:lvl6pPr>
            <a:lvl7pPr marL="3389333" indent="-260718" defTabSz="1042872">
              <a:spcBef>
                <a:spcPct val="20000"/>
              </a:spcBef>
              <a:buFont typeface="Arial" panose="020B0604020202020204" pitchFamily="34" charset="0"/>
              <a:buChar char="•"/>
              <a:defRPr sz="2300"/>
            </a:lvl7pPr>
            <a:lvl8pPr marL="3910770" indent="-260718" defTabSz="1042872">
              <a:spcBef>
                <a:spcPct val="20000"/>
              </a:spcBef>
              <a:buFont typeface="Arial" panose="020B0604020202020204" pitchFamily="34" charset="0"/>
              <a:buChar char="•"/>
              <a:defRPr sz="2300"/>
            </a:lvl8pPr>
            <a:lvl9pPr marL="4432206" indent="-260718" defTabSz="1042872">
              <a:spcBef>
                <a:spcPct val="20000"/>
              </a:spcBef>
              <a:buFont typeface="Arial" panose="020B0604020202020204" pitchFamily="34" charset="0"/>
              <a:buChar char="•"/>
              <a:defRPr sz="2300"/>
            </a:lvl9pPr>
          </a:lstStyle>
          <a:p>
            <a:r>
              <a:rPr lang="en-US" sz="105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INFOSTAND-XL</a:t>
            </a:r>
            <a:r>
              <a:rPr lang="ru-RU" sz="105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</a:t>
            </a:r>
            <a:r>
              <a:rPr lang="en-US" sz="105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FIX</a:t>
            </a:r>
          </a:p>
          <a:p>
            <a:r>
              <a:rPr lang="en-US" sz="105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</a:t>
            </a:r>
            <a:r>
              <a:rPr lang="ru-RU" sz="105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</a:t>
            </a:r>
            <a:r>
              <a:rPr lang="en-US" sz="105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Dou</a:t>
            </a:r>
            <a:endParaRPr lang="ru-RU" sz="105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" name="Подзаголовок 44">
            <a:extLst>
              <a:ext uri="{FF2B5EF4-FFF2-40B4-BE49-F238E27FC236}">
                <a16:creationId xmlns:a16="http://schemas.microsoft.com/office/drawing/2014/main" id="{AE1A8900-9D5D-43EF-BD74-E55B556213EB}"/>
              </a:ext>
            </a:extLst>
          </p:cNvPr>
          <p:cNvSpPr txBox="1">
            <a:spLocks/>
          </p:cNvSpPr>
          <p:nvPr/>
        </p:nvSpPr>
        <p:spPr>
          <a:xfrm>
            <a:off x="8235484" y="5924984"/>
            <a:ext cx="271362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algn="ctr">
              <a:defRPr sz="1400">
                <a:solidFill>
                  <a:srgbClr val="014592"/>
                </a:solidFill>
                <a:latin typeface="Gotham Pro"/>
                <a:cs typeface="Gotham Pro"/>
              </a:defRPr>
            </a:lvl1pPr>
            <a:lvl2pPr marL="847334" indent="-325898" defTabSz="1042872">
              <a:spcBef>
                <a:spcPct val="20000"/>
              </a:spcBef>
              <a:buFont typeface="Arial" panose="020B0604020202020204" pitchFamily="34" charset="0"/>
              <a:buChar char="–"/>
              <a:defRPr sz="3200"/>
            </a:lvl2pPr>
            <a:lvl3pPr marL="1303590" indent="-260718" defTabSz="1042872">
              <a:spcBef>
                <a:spcPct val="20000"/>
              </a:spcBef>
              <a:buFont typeface="Arial" panose="020B0604020202020204" pitchFamily="34" charset="0"/>
              <a:buChar char="•"/>
              <a:defRPr sz="2700"/>
            </a:lvl3pPr>
            <a:lvl4pPr marL="1825026" indent="-260718" defTabSz="1042872">
              <a:spcBef>
                <a:spcPct val="20000"/>
              </a:spcBef>
              <a:buFont typeface="Arial" panose="020B0604020202020204" pitchFamily="34" charset="0"/>
              <a:buChar char="–"/>
              <a:defRPr sz="2300"/>
            </a:lvl4pPr>
            <a:lvl5pPr marL="2346462" indent="-260718" defTabSz="1042872">
              <a:spcBef>
                <a:spcPct val="20000"/>
              </a:spcBef>
              <a:buFont typeface="Arial" panose="020B0604020202020204" pitchFamily="34" charset="0"/>
              <a:buChar char="»"/>
              <a:defRPr sz="2300"/>
            </a:lvl5pPr>
            <a:lvl6pPr marL="2867898" indent="-260718" defTabSz="1042872">
              <a:spcBef>
                <a:spcPct val="20000"/>
              </a:spcBef>
              <a:buFont typeface="Arial" panose="020B0604020202020204" pitchFamily="34" charset="0"/>
              <a:buChar char="•"/>
              <a:defRPr sz="2300"/>
            </a:lvl6pPr>
            <a:lvl7pPr marL="3389333" indent="-260718" defTabSz="1042872">
              <a:spcBef>
                <a:spcPct val="20000"/>
              </a:spcBef>
              <a:buFont typeface="Arial" panose="020B0604020202020204" pitchFamily="34" charset="0"/>
              <a:buChar char="•"/>
              <a:defRPr sz="2300"/>
            </a:lvl7pPr>
            <a:lvl8pPr marL="3910770" indent="-260718" defTabSz="1042872">
              <a:spcBef>
                <a:spcPct val="20000"/>
              </a:spcBef>
              <a:buFont typeface="Arial" panose="020B0604020202020204" pitchFamily="34" charset="0"/>
              <a:buChar char="•"/>
              <a:defRPr sz="2300"/>
            </a:lvl8pPr>
            <a:lvl9pPr marL="4432206" indent="-260718" defTabSz="1042872">
              <a:spcBef>
                <a:spcPct val="20000"/>
              </a:spcBef>
              <a:buFont typeface="Arial" panose="020B0604020202020204" pitchFamily="34" charset="0"/>
              <a:buChar char="•"/>
              <a:defRPr sz="2300"/>
            </a:lvl9pPr>
          </a:lstStyle>
          <a:p>
            <a:r>
              <a:rPr lang="en-US" sz="105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INFOSTAND-XL</a:t>
            </a:r>
            <a:r>
              <a:rPr lang="ru-RU" sz="105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</a:t>
            </a:r>
            <a:r>
              <a:rPr lang="en-US" sz="105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FIX</a:t>
            </a:r>
          </a:p>
          <a:p>
            <a:r>
              <a:rPr lang="en-US" sz="105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A3 Dou</a:t>
            </a:r>
            <a:endParaRPr lang="ru-RU" sz="105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" name="Google Shape;272;g299ec2724b3_0_288">
            <a:extLst>
              <a:ext uri="{FF2B5EF4-FFF2-40B4-BE49-F238E27FC236}">
                <a16:creationId xmlns:a16="http://schemas.microsoft.com/office/drawing/2014/main" id="{0D67CB87-F3A1-45FC-9FB6-215DB8C4B7F6}"/>
              </a:ext>
            </a:extLst>
          </p:cNvPr>
          <p:cNvSpPr txBox="1"/>
          <p:nvPr/>
        </p:nvSpPr>
        <p:spPr>
          <a:xfrm>
            <a:off x="3225902" y="650530"/>
            <a:ext cx="5947701" cy="320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275" rIns="0" bIns="0" anchor="t" anchorCtr="0">
            <a:spAutoFit/>
          </a:bodyPr>
          <a:lstStyle/>
          <a:p>
            <a:pPr marL="18670" algn="ctr">
              <a:buClr>
                <a:srgbClr val="000000"/>
              </a:buClr>
              <a:buSzPts val="2200"/>
            </a:pPr>
            <a:r>
              <a:rPr lang="ru-RU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Стойки регулируемой высоты</a:t>
            </a:r>
          </a:p>
        </p:txBody>
      </p: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32CF22FD-16C7-481C-B3DB-B22332581F67}"/>
              </a:ext>
            </a:extLst>
          </p:cNvPr>
          <p:cNvCxnSpPr>
            <a:cxnSpLocks/>
          </p:cNvCxnSpPr>
          <p:nvPr/>
        </p:nvCxnSpPr>
        <p:spPr>
          <a:xfrm>
            <a:off x="6095999" y="1607203"/>
            <a:ext cx="1" cy="4287565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9209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397DC663-447B-DF08-F90F-08911F0BD63C}"/>
              </a:ext>
            </a:extLst>
          </p:cNvPr>
          <p:cNvSpPr txBox="1"/>
          <p:nvPr/>
        </p:nvSpPr>
        <p:spPr>
          <a:xfrm>
            <a:off x="4040372" y="204293"/>
            <a:ext cx="73789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-52"/>
                <a:ea typeface="Open Sans" panose="020B0606030504020204" pitchFamily="34" charset="0"/>
                <a:cs typeface="Open Sans" panose="020B0606030504020204" pitchFamily="34" charset="0"/>
              </a:rPr>
              <a:t>Применение стоек 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-52"/>
                <a:ea typeface="Open Sans" panose="020B0606030504020204" pitchFamily="34" charset="0"/>
                <a:cs typeface="Open Sans" panose="020B0606030504020204" pitchFamily="34" charset="0"/>
              </a:rPr>
              <a:t>INFOSTAND-XL </a:t>
            </a:r>
          </a:p>
        </p:txBody>
      </p:sp>
      <p:sp>
        <p:nvSpPr>
          <p:cNvPr id="13" name="Text Box 2">
            <a:hlinkClick r:id="rId2"/>
            <a:extLst>
              <a:ext uri="{FF2B5EF4-FFF2-40B4-BE49-F238E27FC236}">
                <a16:creationId xmlns:a16="http://schemas.microsoft.com/office/drawing/2014/main" id="{A1578530-DF48-4A45-BFF5-5B6C7CD05F35}"/>
              </a:ext>
            </a:extLst>
          </p:cNvPr>
          <p:cNvSpPr txBox="1">
            <a:spLocks/>
          </p:cNvSpPr>
          <p:nvPr/>
        </p:nvSpPr>
        <p:spPr bwMode="auto">
          <a:xfrm>
            <a:off x="832181" y="6531914"/>
            <a:ext cx="1336862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38100" tIns="38100" rIns="38100" bIns="38100" anchor="ctr">
            <a:spAutoFit/>
          </a:bodyPr>
          <a:lstStyle/>
          <a:p>
            <a:pPr eaLnBrk="1">
              <a:defRPr/>
            </a:pPr>
            <a:r>
              <a:rPr lang="ru-RU" altLang="x-none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  <a:sym typeface="Poppins SemiBold" charset="0"/>
              </a:rPr>
              <a:t>9</a:t>
            </a:r>
            <a:endParaRPr lang="x-none" altLang="x-none" sz="1000" dirty="0">
              <a:solidFill>
                <a:schemeClr val="tx1">
                  <a:lumMod val="50000"/>
                  <a:lumOff val="50000"/>
                </a:schemeClr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  <a:sym typeface="Poppins SemiBold" charset="0"/>
            </a:endParaRP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27E33C51-EA6E-5543-4ACE-074CDF875966}"/>
              </a:ext>
            </a:extLst>
          </p:cNvPr>
          <p:cNvGrpSpPr/>
          <p:nvPr/>
        </p:nvGrpSpPr>
        <p:grpSpPr>
          <a:xfrm>
            <a:off x="832181" y="6287049"/>
            <a:ext cx="10517006" cy="244865"/>
            <a:chOff x="832181" y="6287049"/>
            <a:chExt cx="10517006" cy="244865"/>
          </a:xfrm>
        </p:grpSpPr>
        <p:sp>
          <p:nvSpPr>
            <p:cNvPr id="5" name="object 4">
              <a:extLst>
                <a:ext uri="{FF2B5EF4-FFF2-40B4-BE49-F238E27FC236}">
                  <a16:creationId xmlns:a16="http://schemas.microsoft.com/office/drawing/2014/main" id="{05A2B04C-9EF3-F504-2A75-0578056F785D}"/>
                </a:ext>
              </a:extLst>
            </p:cNvPr>
            <p:cNvSpPr/>
            <p:nvPr/>
          </p:nvSpPr>
          <p:spPr>
            <a:xfrm>
              <a:off x="10512870" y="6355871"/>
              <a:ext cx="836317" cy="176043"/>
            </a:xfrm>
            <a:custGeom>
              <a:avLst/>
              <a:gdLst/>
              <a:ahLst/>
              <a:cxnLst/>
              <a:rect l="l" t="t" r="r" b="b"/>
              <a:pathLst>
                <a:path w="2431415" h="511810">
                  <a:moveTo>
                    <a:pt x="2099118" y="393700"/>
                  </a:moveTo>
                  <a:lnTo>
                    <a:pt x="1901494" y="393700"/>
                  </a:lnTo>
                  <a:lnTo>
                    <a:pt x="1902599" y="394970"/>
                  </a:lnTo>
                  <a:lnTo>
                    <a:pt x="1905812" y="394970"/>
                  </a:lnTo>
                  <a:lnTo>
                    <a:pt x="1906854" y="396240"/>
                  </a:lnTo>
                  <a:lnTo>
                    <a:pt x="1907882" y="396240"/>
                  </a:lnTo>
                  <a:lnTo>
                    <a:pt x="1908898" y="397510"/>
                  </a:lnTo>
                  <a:lnTo>
                    <a:pt x="2127719" y="511810"/>
                  </a:lnTo>
                  <a:lnTo>
                    <a:pt x="2135695" y="511810"/>
                  </a:lnTo>
                  <a:lnTo>
                    <a:pt x="2136406" y="510540"/>
                  </a:lnTo>
                  <a:lnTo>
                    <a:pt x="2137270" y="510540"/>
                  </a:lnTo>
                  <a:lnTo>
                    <a:pt x="2137841" y="509270"/>
                  </a:lnTo>
                  <a:lnTo>
                    <a:pt x="2138349" y="509270"/>
                  </a:lnTo>
                  <a:lnTo>
                    <a:pt x="2138781" y="508000"/>
                  </a:lnTo>
                  <a:lnTo>
                    <a:pt x="2139022" y="508000"/>
                  </a:lnTo>
                  <a:lnTo>
                    <a:pt x="2139226" y="506730"/>
                  </a:lnTo>
                  <a:lnTo>
                    <a:pt x="2139391" y="506730"/>
                  </a:lnTo>
                  <a:lnTo>
                    <a:pt x="2139569" y="505460"/>
                  </a:lnTo>
                  <a:lnTo>
                    <a:pt x="2139416" y="501650"/>
                  </a:lnTo>
                  <a:lnTo>
                    <a:pt x="2139251" y="501650"/>
                  </a:lnTo>
                  <a:lnTo>
                    <a:pt x="2099118" y="393700"/>
                  </a:lnTo>
                  <a:close/>
                </a:path>
                <a:path w="2431415" h="511810">
                  <a:moveTo>
                    <a:pt x="1634756" y="509270"/>
                  </a:moveTo>
                  <a:lnTo>
                    <a:pt x="1628533" y="509270"/>
                  </a:lnTo>
                  <a:lnTo>
                    <a:pt x="1629067" y="510540"/>
                  </a:lnTo>
                  <a:lnTo>
                    <a:pt x="1634210" y="510540"/>
                  </a:lnTo>
                  <a:lnTo>
                    <a:pt x="1634756" y="509270"/>
                  </a:lnTo>
                  <a:close/>
                </a:path>
                <a:path w="2431415" h="511810">
                  <a:moveTo>
                    <a:pt x="1953666" y="3810"/>
                  </a:moveTo>
                  <a:lnTo>
                    <a:pt x="1939747" y="3810"/>
                  </a:lnTo>
                  <a:lnTo>
                    <a:pt x="1624596" y="497840"/>
                  </a:lnTo>
                  <a:lnTo>
                    <a:pt x="1624190" y="499110"/>
                  </a:lnTo>
                  <a:lnTo>
                    <a:pt x="1623783" y="499110"/>
                  </a:lnTo>
                  <a:lnTo>
                    <a:pt x="1623637" y="500380"/>
                  </a:lnTo>
                  <a:lnTo>
                    <a:pt x="1623574" y="502920"/>
                  </a:lnTo>
                  <a:lnTo>
                    <a:pt x="1623656" y="504190"/>
                  </a:lnTo>
                  <a:lnTo>
                    <a:pt x="1623809" y="504190"/>
                  </a:lnTo>
                  <a:lnTo>
                    <a:pt x="1623999" y="505460"/>
                  </a:lnTo>
                  <a:lnTo>
                    <a:pt x="1624355" y="505460"/>
                  </a:lnTo>
                  <a:lnTo>
                    <a:pt x="1624952" y="506730"/>
                  </a:lnTo>
                  <a:lnTo>
                    <a:pt x="1625307" y="508000"/>
                  </a:lnTo>
                  <a:lnTo>
                    <a:pt x="1626323" y="508000"/>
                  </a:lnTo>
                  <a:lnTo>
                    <a:pt x="1627009" y="509270"/>
                  </a:lnTo>
                  <a:lnTo>
                    <a:pt x="1635290" y="509270"/>
                  </a:lnTo>
                  <a:lnTo>
                    <a:pt x="1879333" y="396240"/>
                  </a:lnTo>
                  <a:lnTo>
                    <a:pt x="1880374" y="396240"/>
                  </a:lnTo>
                  <a:lnTo>
                    <a:pt x="1881428" y="394970"/>
                  </a:lnTo>
                  <a:lnTo>
                    <a:pt x="1884667" y="394970"/>
                  </a:lnTo>
                  <a:lnTo>
                    <a:pt x="1885759" y="393700"/>
                  </a:lnTo>
                  <a:lnTo>
                    <a:pt x="2099118" y="393700"/>
                  </a:lnTo>
                  <a:lnTo>
                    <a:pt x="2072678" y="322580"/>
                  </a:lnTo>
                  <a:lnTo>
                    <a:pt x="2072347" y="321310"/>
                  </a:lnTo>
                  <a:lnTo>
                    <a:pt x="2072220" y="321310"/>
                  </a:lnTo>
                  <a:lnTo>
                    <a:pt x="2072005" y="320040"/>
                  </a:lnTo>
                  <a:lnTo>
                    <a:pt x="2072055" y="314960"/>
                  </a:lnTo>
                  <a:lnTo>
                    <a:pt x="2072144" y="313690"/>
                  </a:lnTo>
                  <a:lnTo>
                    <a:pt x="2072589" y="312420"/>
                  </a:lnTo>
                  <a:lnTo>
                    <a:pt x="2072970" y="311150"/>
                  </a:lnTo>
                  <a:lnTo>
                    <a:pt x="2073427" y="309880"/>
                  </a:lnTo>
                  <a:lnTo>
                    <a:pt x="2073681" y="309880"/>
                  </a:lnTo>
                  <a:lnTo>
                    <a:pt x="2074240" y="308610"/>
                  </a:lnTo>
                  <a:lnTo>
                    <a:pt x="2074887" y="307340"/>
                  </a:lnTo>
                  <a:lnTo>
                    <a:pt x="2075586" y="307340"/>
                  </a:lnTo>
                  <a:lnTo>
                    <a:pt x="2075954" y="306070"/>
                  </a:lnTo>
                  <a:lnTo>
                    <a:pt x="2076348" y="306070"/>
                  </a:lnTo>
                  <a:lnTo>
                    <a:pt x="2077161" y="304800"/>
                  </a:lnTo>
                  <a:lnTo>
                    <a:pt x="2078037" y="304800"/>
                  </a:lnTo>
                  <a:lnTo>
                    <a:pt x="2078964" y="303530"/>
                  </a:lnTo>
                  <a:lnTo>
                    <a:pt x="2079942" y="303530"/>
                  </a:lnTo>
                  <a:lnTo>
                    <a:pt x="2080958" y="302260"/>
                  </a:lnTo>
                  <a:lnTo>
                    <a:pt x="2427300" y="142240"/>
                  </a:lnTo>
                  <a:lnTo>
                    <a:pt x="2428265" y="140970"/>
                  </a:lnTo>
                  <a:lnTo>
                    <a:pt x="2428938" y="140970"/>
                  </a:lnTo>
                  <a:lnTo>
                    <a:pt x="2429548" y="139700"/>
                  </a:lnTo>
                  <a:lnTo>
                    <a:pt x="2430081" y="139700"/>
                  </a:lnTo>
                  <a:lnTo>
                    <a:pt x="2430399" y="138430"/>
                  </a:lnTo>
                  <a:lnTo>
                    <a:pt x="2430678" y="138430"/>
                  </a:lnTo>
                  <a:lnTo>
                    <a:pt x="2430919" y="137160"/>
                  </a:lnTo>
                  <a:lnTo>
                    <a:pt x="2431313" y="137160"/>
                  </a:lnTo>
                  <a:lnTo>
                    <a:pt x="2431338" y="132080"/>
                  </a:lnTo>
                  <a:lnTo>
                    <a:pt x="2431186" y="132080"/>
                  </a:lnTo>
                  <a:lnTo>
                    <a:pt x="2430983" y="130810"/>
                  </a:lnTo>
                  <a:lnTo>
                    <a:pt x="2430602" y="130810"/>
                  </a:lnTo>
                  <a:lnTo>
                    <a:pt x="2430322" y="129540"/>
                  </a:lnTo>
                  <a:lnTo>
                    <a:pt x="2429814" y="129540"/>
                  </a:lnTo>
                  <a:lnTo>
                    <a:pt x="2429243" y="128270"/>
                  </a:lnTo>
                  <a:lnTo>
                    <a:pt x="2428608" y="128270"/>
                  </a:lnTo>
                  <a:lnTo>
                    <a:pt x="2427668" y="127000"/>
                  </a:lnTo>
                  <a:lnTo>
                    <a:pt x="2426106" y="127000"/>
                  </a:lnTo>
                  <a:lnTo>
                    <a:pt x="2424988" y="125730"/>
                  </a:lnTo>
                  <a:lnTo>
                    <a:pt x="2005863" y="125730"/>
                  </a:lnTo>
                  <a:lnTo>
                    <a:pt x="2004771" y="124460"/>
                  </a:lnTo>
                  <a:lnTo>
                    <a:pt x="2003196" y="124460"/>
                  </a:lnTo>
                  <a:lnTo>
                    <a:pt x="2002688" y="123190"/>
                  </a:lnTo>
                  <a:lnTo>
                    <a:pt x="2001697" y="123190"/>
                  </a:lnTo>
                  <a:lnTo>
                    <a:pt x="2000758" y="121920"/>
                  </a:lnTo>
                  <a:lnTo>
                    <a:pt x="1999449" y="121920"/>
                  </a:lnTo>
                  <a:lnTo>
                    <a:pt x="1998637" y="120650"/>
                  </a:lnTo>
                  <a:lnTo>
                    <a:pt x="1998256" y="120650"/>
                  </a:lnTo>
                  <a:lnTo>
                    <a:pt x="1997202" y="118110"/>
                  </a:lnTo>
                  <a:lnTo>
                    <a:pt x="1996884" y="118110"/>
                  </a:lnTo>
                  <a:lnTo>
                    <a:pt x="1996300" y="116840"/>
                  </a:lnTo>
                  <a:lnTo>
                    <a:pt x="1996033" y="116840"/>
                  </a:lnTo>
                  <a:lnTo>
                    <a:pt x="1954593" y="5080"/>
                  </a:lnTo>
                  <a:lnTo>
                    <a:pt x="1954250" y="5080"/>
                  </a:lnTo>
                  <a:lnTo>
                    <a:pt x="1953666" y="3810"/>
                  </a:lnTo>
                  <a:close/>
                </a:path>
                <a:path w="2431415" h="511810">
                  <a:moveTo>
                    <a:pt x="444957" y="502920"/>
                  </a:moveTo>
                  <a:lnTo>
                    <a:pt x="45097" y="502920"/>
                  </a:lnTo>
                  <a:lnTo>
                    <a:pt x="48336" y="504190"/>
                  </a:lnTo>
                  <a:lnTo>
                    <a:pt x="444957" y="502920"/>
                  </a:lnTo>
                  <a:close/>
                </a:path>
                <a:path w="2431415" h="511810">
                  <a:moveTo>
                    <a:pt x="615670" y="502920"/>
                  </a:moveTo>
                  <a:lnTo>
                    <a:pt x="520611" y="502920"/>
                  </a:lnTo>
                  <a:lnTo>
                    <a:pt x="521271" y="504190"/>
                  </a:lnTo>
                  <a:lnTo>
                    <a:pt x="612216" y="504190"/>
                  </a:lnTo>
                  <a:lnTo>
                    <a:pt x="615670" y="502920"/>
                  </a:lnTo>
                  <a:close/>
                </a:path>
                <a:path w="2431415" h="511810">
                  <a:moveTo>
                    <a:pt x="1552511" y="502920"/>
                  </a:moveTo>
                  <a:lnTo>
                    <a:pt x="1152918" y="502920"/>
                  </a:lnTo>
                  <a:lnTo>
                    <a:pt x="1154645" y="504190"/>
                  </a:lnTo>
                  <a:lnTo>
                    <a:pt x="1552511" y="502920"/>
                  </a:lnTo>
                  <a:close/>
                </a:path>
                <a:path w="2431415" h="511810">
                  <a:moveTo>
                    <a:pt x="451078" y="501650"/>
                  </a:moveTo>
                  <a:lnTo>
                    <a:pt x="36956" y="501650"/>
                  </a:lnTo>
                  <a:lnTo>
                    <a:pt x="38569" y="502920"/>
                  </a:lnTo>
                  <a:lnTo>
                    <a:pt x="449046" y="502920"/>
                  </a:lnTo>
                  <a:lnTo>
                    <a:pt x="451078" y="501650"/>
                  </a:lnTo>
                  <a:close/>
                </a:path>
                <a:path w="2431415" h="511810">
                  <a:moveTo>
                    <a:pt x="625970" y="501650"/>
                  </a:moveTo>
                  <a:lnTo>
                    <a:pt x="518426" y="501650"/>
                  </a:lnTo>
                  <a:lnTo>
                    <a:pt x="518934" y="502920"/>
                  </a:lnTo>
                  <a:lnTo>
                    <a:pt x="622554" y="502920"/>
                  </a:lnTo>
                  <a:lnTo>
                    <a:pt x="625970" y="501650"/>
                  </a:lnTo>
                  <a:close/>
                </a:path>
                <a:path w="2431415" h="511810">
                  <a:moveTo>
                    <a:pt x="1559280" y="501650"/>
                  </a:moveTo>
                  <a:lnTo>
                    <a:pt x="1146124" y="501650"/>
                  </a:lnTo>
                  <a:lnTo>
                    <a:pt x="1147813" y="502920"/>
                  </a:lnTo>
                  <a:lnTo>
                    <a:pt x="1558175" y="502920"/>
                  </a:lnTo>
                  <a:lnTo>
                    <a:pt x="1559280" y="501650"/>
                  </a:lnTo>
                  <a:close/>
                </a:path>
                <a:path w="2431415" h="511810">
                  <a:moveTo>
                    <a:pt x="454063" y="500380"/>
                  </a:moveTo>
                  <a:lnTo>
                    <a:pt x="33718" y="500380"/>
                  </a:lnTo>
                  <a:lnTo>
                    <a:pt x="35331" y="501650"/>
                  </a:lnTo>
                  <a:lnTo>
                    <a:pt x="453072" y="501650"/>
                  </a:lnTo>
                  <a:lnTo>
                    <a:pt x="454063" y="500380"/>
                  </a:lnTo>
                  <a:close/>
                </a:path>
                <a:path w="2431415" h="511810">
                  <a:moveTo>
                    <a:pt x="632752" y="500380"/>
                  </a:moveTo>
                  <a:lnTo>
                    <a:pt x="517461" y="500380"/>
                  </a:lnTo>
                  <a:lnTo>
                    <a:pt x="517613" y="501650"/>
                  </a:lnTo>
                  <a:lnTo>
                    <a:pt x="629373" y="501650"/>
                  </a:lnTo>
                  <a:lnTo>
                    <a:pt x="632752" y="500380"/>
                  </a:lnTo>
                  <a:close/>
                </a:path>
                <a:path w="2431415" h="511810">
                  <a:moveTo>
                    <a:pt x="1562506" y="500380"/>
                  </a:moveTo>
                  <a:lnTo>
                    <a:pt x="1141171" y="500380"/>
                  </a:lnTo>
                  <a:lnTo>
                    <a:pt x="1142796" y="501650"/>
                  </a:lnTo>
                  <a:lnTo>
                    <a:pt x="1561439" y="501650"/>
                  </a:lnTo>
                  <a:lnTo>
                    <a:pt x="1562506" y="500380"/>
                  </a:lnTo>
                  <a:close/>
                </a:path>
                <a:path w="2431415" h="511810">
                  <a:moveTo>
                    <a:pt x="755510" y="11430"/>
                  </a:moveTo>
                  <a:lnTo>
                    <a:pt x="302361" y="11430"/>
                  </a:lnTo>
                  <a:lnTo>
                    <a:pt x="293319" y="15240"/>
                  </a:lnTo>
                  <a:lnTo>
                    <a:pt x="287451" y="17780"/>
                  </a:lnTo>
                  <a:lnTo>
                    <a:pt x="281736" y="20320"/>
                  </a:lnTo>
                  <a:lnTo>
                    <a:pt x="278942" y="21590"/>
                  </a:lnTo>
                  <a:lnTo>
                    <a:pt x="276212" y="24130"/>
                  </a:lnTo>
                  <a:lnTo>
                    <a:pt x="270929" y="26670"/>
                  </a:lnTo>
                  <a:lnTo>
                    <a:pt x="268389" y="29210"/>
                  </a:lnTo>
                  <a:lnTo>
                    <a:pt x="265912" y="31750"/>
                  </a:lnTo>
                  <a:lnTo>
                    <a:pt x="263499" y="33020"/>
                  </a:lnTo>
                  <a:lnTo>
                    <a:pt x="261162" y="35560"/>
                  </a:lnTo>
                  <a:lnTo>
                    <a:pt x="258914" y="38100"/>
                  </a:lnTo>
                  <a:lnTo>
                    <a:pt x="256743" y="39370"/>
                  </a:lnTo>
                  <a:lnTo>
                    <a:pt x="7746" y="426720"/>
                  </a:lnTo>
                  <a:lnTo>
                    <a:pt x="6096" y="429260"/>
                  </a:lnTo>
                  <a:lnTo>
                    <a:pt x="5334" y="430530"/>
                  </a:lnTo>
                  <a:lnTo>
                    <a:pt x="4622" y="431800"/>
                  </a:lnTo>
                  <a:lnTo>
                    <a:pt x="3937" y="434340"/>
                  </a:lnTo>
                  <a:lnTo>
                    <a:pt x="3314" y="435610"/>
                  </a:lnTo>
                  <a:lnTo>
                    <a:pt x="2730" y="436880"/>
                  </a:lnTo>
                  <a:lnTo>
                    <a:pt x="2197" y="438150"/>
                  </a:lnTo>
                  <a:lnTo>
                    <a:pt x="1714" y="440690"/>
                  </a:lnTo>
                  <a:lnTo>
                    <a:pt x="1295" y="441960"/>
                  </a:lnTo>
                  <a:lnTo>
                    <a:pt x="914" y="443230"/>
                  </a:lnTo>
                  <a:lnTo>
                    <a:pt x="596" y="445770"/>
                  </a:lnTo>
                  <a:lnTo>
                    <a:pt x="342" y="447040"/>
                  </a:lnTo>
                  <a:lnTo>
                    <a:pt x="139" y="448310"/>
                  </a:lnTo>
                  <a:lnTo>
                    <a:pt x="63" y="449580"/>
                  </a:lnTo>
                  <a:lnTo>
                    <a:pt x="0" y="457200"/>
                  </a:lnTo>
                  <a:lnTo>
                    <a:pt x="139" y="458470"/>
                  </a:lnTo>
                  <a:lnTo>
                    <a:pt x="342" y="461010"/>
                  </a:lnTo>
                  <a:lnTo>
                    <a:pt x="609" y="462280"/>
                  </a:lnTo>
                  <a:lnTo>
                    <a:pt x="927" y="463550"/>
                  </a:lnTo>
                  <a:lnTo>
                    <a:pt x="1295" y="466090"/>
                  </a:lnTo>
                  <a:lnTo>
                    <a:pt x="1727" y="467360"/>
                  </a:lnTo>
                  <a:lnTo>
                    <a:pt x="2197" y="468630"/>
                  </a:lnTo>
                  <a:lnTo>
                    <a:pt x="2730" y="469900"/>
                  </a:lnTo>
                  <a:lnTo>
                    <a:pt x="3302" y="472440"/>
                  </a:lnTo>
                  <a:lnTo>
                    <a:pt x="10502" y="483870"/>
                  </a:lnTo>
                  <a:lnTo>
                    <a:pt x="11556" y="486410"/>
                  </a:lnTo>
                  <a:lnTo>
                    <a:pt x="12649" y="486410"/>
                  </a:lnTo>
                  <a:lnTo>
                    <a:pt x="13792" y="487680"/>
                  </a:lnTo>
                  <a:lnTo>
                    <a:pt x="14973" y="488950"/>
                  </a:lnTo>
                  <a:lnTo>
                    <a:pt x="16205" y="490220"/>
                  </a:lnTo>
                  <a:lnTo>
                    <a:pt x="17475" y="491490"/>
                  </a:lnTo>
                  <a:lnTo>
                    <a:pt x="18796" y="492760"/>
                  </a:lnTo>
                  <a:lnTo>
                    <a:pt x="21539" y="495300"/>
                  </a:lnTo>
                  <a:lnTo>
                    <a:pt x="22974" y="495300"/>
                  </a:lnTo>
                  <a:lnTo>
                    <a:pt x="25920" y="497840"/>
                  </a:lnTo>
                  <a:lnTo>
                    <a:pt x="27431" y="497840"/>
                  </a:lnTo>
                  <a:lnTo>
                    <a:pt x="30543" y="500380"/>
                  </a:lnTo>
                  <a:lnTo>
                    <a:pt x="455993" y="500380"/>
                  </a:lnTo>
                  <a:lnTo>
                    <a:pt x="456933" y="499110"/>
                  </a:lnTo>
                  <a:lnTo>
                    <a:pt x="458787" y="499110"/>
                  </a:lnTo>
                  <a:lnTo>
                    <a:pt x="460540" y="497840"/>
                  </a:lnTo>
                  <a:lnTo>
                    <a:pt x="461391" y="496570"/>
                  </a:lnTo>
                  <a:lnTo>
                    <a:pt x="462216" y="496570"/>
                  </a:lnTo>
                  <a:lnTo>
                    <a:pt x="463016" y="495300"/>
                  </a:lnTo>
                  <a:lnTo>
                    <a:pt x="464553" y="494030"/>
                  </a:lnTo>
                  <a:lnTo>
                    <a:pt x="465277" y="492760"/>
                  </a:lnTo>
                  <a:lnTo>
                    <a:pt x="465975" y="492760"/>
                  </a:lnTo>
                  <a:lnTo>
                    <a:pt x="467283" y="490220"/>
                  </a:lnTo>
                  <a:lnTo>
                    <a:pt x="467893" y="490220"/>
                  </a:lnTo>
                  <a:lnTo>
                    <a:pt x="469036" y="487680"/>
                  </a:lnTo>
                  <a:lnTo>
                    <a:pt x="533107" y="387350"/>
                  </a:lnTo>
                  <a:lnTo>
                    <a:pt x="533438" y="387350"/>
                  </a:lnTo>
                  <a:lnTo>
                    <a:pt x="533730" y="386080"/>
                  </a:lnTo>
                  <a:lnTo>
                    <a:pt x="533857" y="386080"/>
                  </a:lnTo>
                  <a:lnTo>
                    <a:pt x="533717" y="383540"/>
                  </a:lnTo>
                  <a:lnTo>
                    <a:pt x="533438" y="383540"/>
                  </a:lnTo>
                  <a:lnTo>
                    <a:pt x="533107" y="382270"/>
                  </a:lnTo>
                  <a:lnTo>
                    <a:pt x="532587" y="382270"/>
                  </a:lnTo>
                  <a:lnTo>
                    <a:pt x="532345" y="381000"/>
                  </a:lnTo>
                  <a:lnTo>
                    <a:pt x="530123" y="381000"/>
                  </a:lnTo>
                  <a:lnTo>
                    <a:pt x="529272" y="379730"/>
                  </a:lnTo>
                  <a:lnTo>
                    <a:pt x="190601" y="379730"/>
                  </a:lnTo>
                  <a:lnTo>
                    <a:pt x="190055" y="378460"/>
                  </a:lnTo>
                  <a:lnTo>
                    <a:pt x="189369" y="378460"/>
                  </a:lnTo>
                  <a:lnTo>
                    <a:pt x="189001" y="377190"/>
                  </a:lnTo>
                  <a:lnTo>
                    <a:pt x="188658" y="377190"/>
                  </a:lnTo>
                  <a:lnTo>
                    <a:pt x="188518" y="375920"/>
                  </a:lnTo>
                  <a:lnTo>
                    <a:pt x="188391" y="375920"/>
                  </a:lnTo>
                  <a:lnTo>
                    <a:pt x="188709" y="373380"/>
                  </a:lnTo>
                  <a:lnTo>
                    <a:pt x="188912" y="373380"/>
                  </a:lnTo>
                  <a:lnTo>
                    <a:pt x="189166" y="372110"/>
                  </a:lnTo>
                  <a:lnTo>
                    <a:pt x="228866" y="309880"/>
                  </a:lnTo>
                  <a:lnTo>
                    <a:pt x="229958" y="309880"/>
                  </a:lnTo>
                  <a:lnTo>
                    <a:pt x="230543" y="308610"/>
                  </a:lnTo>
                  <a:lnTo>
                    <a:pt x="582777" y="308610"/>
                  </a:lnTo>
                  <a:lnTo>
                    <a:pt x="583552" y="307340"/>
                  </a:lnTo>
                  <a:lnTo>
                    <a:pt x="584758" y="307340"/>
                  </a:lnTo>
                  <a:lnTo>
                    <a:pt x="584974" y="306070"/>
                  </a:lnTo>
                  <a:lnTo>
                    <a:pt x="585279" y="306070"/>
                  </a:lnTo>
                  <a:lnTo>
                    <a:pt x="642531" y="215900"/>
                  </a:lnTo>
                  <a:lnTo>
                    <a:pt x="642975" y="215900"/>
                  </a:lnTo>
                  <a:lnTo>
                    <a:pt x="643102" y="214630"/>
                  </a:lnTo>
                  <a:lnTo>
                    <a:pt x="642810" y="212090"/>
                  </a:lnTo>
                  <a:lnTo>
                    <a:pt x="642531" y="212090"/>
                  </a:lnTo>
                  <a:lnTo>
                    <a:pt x="642353" y="210820"/>
                  </a:lnTo>
                  <a:lnTo>
                    <a:pt x="641718" y="210820"/>
                  </a:lnTo>
                  <a:lnTo>
                    <a:pt x="641197" y="209550"/>
                  </a:lnTo>
                  <a:lnTo>
                    <a:pt x="301396" y="209550"/>
                  </a:lnTo>
                  <a:lnTo>
                    <a:pt x="300913" y="208280"/>
                  </a:lnTo>
                  <a:lnTo>
                    <a:pt x="299173" y="208280"/>
                  </a:lnTo>
                  <a:lnTo>
                    <a:pt x="298932" y="207010"/>
                  </a:lnTo>
                  <a:lnTo>
                    <a:pt x="298323" y="207010"/>
                  </a:lnTo>
                  <a:lnTo>
                    <a:pt x="298018" y="205740"/>
                  </a:lnTo>
                  <a:lnTo>
                    <a:pt x="297764" y="205740"/>
                  </a:lnTo>
                  <a:lnTo>
                    <a:pt x="297891" y="203200"/>
                  </a:lnTo>
                  <a:lnTo>
                    <a:pt x="298157" y="201930"/>
                  </a:lnTo>
                  <a:lnTo>
                    <a:pt x="298411" y="201930"/>
                  </a:lnTo>
                  <a:lnTo>
                    <a:pt x="339712" y="137160"/>
                  </a:lnTo>
                  <a:lnTo>
                    <a:pt x="340156" y="135890"/>
                  </a:lnTo>
                  <a:lnTo>
                    <a:pt x="341541" y="135890"/>
                  </a:lnTo>
                  <a:lnTo>
                    <a:pt x="342011" y="134620"/>
                  </a:lnTo>
                  <a:lnTo>
                    <a:pt x="694397" y="134620"/>
                  </a:lnTo>
                  <a:lnTo>
                    <a:pt x="694969" y="133350"/>
                  </a:lnTo>
                  <a:lnTo>
                    <a:pt x="695706" y="133350"/>
                  </a:lnTo>
                  <a:lnTo>
                    <a:pt x="696112" y="132080"/>
                  </a:lnTo>
                  <a:lnTo>
                    <a:pt x="759472" y="33020"/>
                  </a:lnTo>
                  <a:lnTo>
                    <a:pt x="759993" y="31750"/>
                  </a:lnTo>
                  <a:lnTo>
                    <a:pt x="760463" y="31750"/>
                  </a:lnTo>
                  <a:lnTo>
                    <a:pt x="760869" y="30480"/>
                  </a:lnTo>
                  <a:lnTo>
                    <a:pt x="761047" y="29210"/>
                  </a:lnTo>
                  <a:lnTo>
                    <a:pt x="761339" y="29210"/>
                  </a:lnTo>
                  <a:lnTo>
                    <a:pt x="761466" y="27940"/>
                  </a:lnTo>
                  <a:lnTo>
                    <a:pt x="761657" y="26670"/>
                  </a:lnTo>
                  <a:lnTo>
                    <a:pt x="761657" y="22860"/>
                  </a:lnTo>
                  <a:lnTo>
                    <a:pt x="761466" y="21590"/>
                  </a:lnTo>
                  <a:lnTo>
                    <a:pt x="761199" y="20320"/>
                  </a:lnTo>
                  <a:lnTo>
                    <a:pt x="760869" y="19050"/>
                  </a:lnTo>
                  <a:lnTo>
                    <a:pt x="760247" y="17780"/>
                  </a:lnTo>
                  <a:lnTo>
                    <a:pt x="759764" y="16510"/>
                  </a:lnTo>
                  <a:lnTo>
                    <a:pt x="759218" y="15240"/>
                  </a:lnTo>
                  <a:lnTo>
                    <a:pt x="758609" y="15240"/>
                  </a:lnTo>
                  <a:lnTo>
                    <a:pt x="757923" y="13970"/>
                  </a:lnTo>
                  <a:lnTo>
                    <a:pt x="757186" y="12700"/>
                  </a:lnTo>
                  <a:lnTo>
                    <a:pt x="756373" y="12700"/>
                  </a:lnTo>
                  <a:lnTo>
                    <a:pt x="755510" y="11430"/>
                  </a:lnTo>
                  <a:close/>
                </a:path>
                <a:path w="2431415" h="511810">
                  <a:moveTo>
                    <a:pt x="1310068" y="11430"/>
                  </a:moveTo>
                  <a:lnTo>
                    <a:pt x="856830" y="11430"/>
                  </a:lnTo>
                  <a:lnTo>
                    <a:pt x="843813" y="16510"/>
                  </a:lnTo>
                  <a:lnTo>
                    <a:pt x="837577" y="19050"/>
                  </a:lnTo>
                  <a:lnTo>
                    <a:pt x="834542" y="21590"/>
                  </a:lnTo>
                  <a:lnTo>
                    <a:pt x="831557" y="22860"/>
                  </a:lnTo>
                  <a:lnTo>
                    <a:pt x="828649" y="25400"/>
                  </a:lnTo>
                  <a:lnTo>
                    <a:pt x="825804" y="26670"/>
                  </a:lnTo>
                  <a:lnTo>
                    <a:pt x="823023" y="29210"/>
                  </a:lnTo>
                  <a:lnTo>
                    <a:pt x="799782" y="54610"/>
                  </a:lnTo>
                  <a:lnTo>
                    <a:pt x="517779" y="496570"/>
                  </a:lnTo>
                  <a:lnTo>
                    <a:pt x="517258" y="496570"/>
                  </a:lnTo>
                  <a:lnTo>
                    <a:pt x="517194" y="499110"/>
                  </a:lnTo>
                  <a:lnTo>
                    <a:pt x="517271" y="500380"/>
                  </a:lnTo>
                  <a:lnTo>
                    <a:pt x="636092" y="500380"/>
                  </a:lnTo>
                  <a:lnTo>
                    <a:pt x="649109" y="495300"/>
                  </a:lnTo>
                  <a:lnTo>
                    <a:pt x="655345" y="492760"/>
                  </a:lnTo>
                  <a:lnTo>
                    <a:pt x="658380" y="490220"/>
                  </a:lnTo>
                  <a:lnTo>
                    <a:pt x="661352" y="488950"/>
                  </a:lnTo>
                  <a:lnTo>
                    <a:pt x="664273" y="486410"/>
                  </a:lnTo>
                  <a:lnTo>
                    <a:pt x="667118" y="485140"/>
                  </a:lnTo>
                  <a:lnTo>
                    <a:pt x="669899" y="482600"/>
                  </a:lnTo>
                  <a:lnTo>
                    <a:pt x="691235" y="459740"/>
                  </a:lnTo>
                  <a:lnTo>
                    <a:pt x="693140" y="457200"/>
                  </a:lnTo>
                  <a:lnTo>
                    <a:pt x="897813" y="137160"/>
                  </a:lnTo>
                  <a:lnTo>
                    <a:pt x="898258" y="135890"/>
                  </a:lnTo>
                  <a:lnTo>
                    <a:pt x="899642" y="135890"/>
                  </a:lnTo>
                  <a:lnTo>
                    <a:pt x="900125" y="134620"/>
                  </a:lnTo>
                  <a:lnTo>
                    <a:pt x="1249011" y="134620"/>
                  </a:lnTo>
                  <a:lnTo>
                    <a:pt x="1313815" y="33020"/>
                  </a:lnTo>
                  <a:lnTo>
                    <a:pt x="1314361" y="31750"/>
                  </a:lnTo>
                  <a:lnTo>
                    <a:pt x="1314615" y="31750"/>
                  </a:lnTo>
                  <a:lnTo>
                    <a:pt x="1315059" y="30480"/>
                  </a:lnTo>
                  <a:lnTo>
                    <a:pt x="1315427" y="29210"/>
                  </a:lnTo>
                  <a:lnTo>
                    <a:pt x="1315720" y="27940"/>
                  </a:lnTo>
                  <a:lnTo>
                    <a:pt x="1315935" y="26670"/>
                  </a:lnTo>
                  <a:lnTo>
                    <a:pt x="1316075" y="26670"/>
                  </a:lnTo>
                  <a:lnTo>
                    <a:pt x="1315923" y="21590"/>
                  </a:lnTo>
                  <a:lnTo>
                    <a:pt x="1315707" y="21590"/>
                  </a:lnTo>
                  <a:lnTo>
                    <a:pt x="1315415" y="20320"/>
                  </a:lnTo>
                  <a:lnTo>
                    <a:pt x="1315046" y="19050"/>
                  </a:lnTo>
                  <a:lnTo>
                    <a:pt x="1314602" y="17780"/>
                  </a:lnTo>
                  <a:lnTo>
                    <a:pt x="1314081" y="16510"/>
                  </a:lnTo>
                  <a:lnTo>
                    <a:pt x="1313497" y="15240"/>
                  </a:lnTo>
                  <a:lnTo>
                    <a:pt x="1312837" y="15240"/>
                  </a:lnTo>
                  <a:lnTo>
                    <a:pt x="1312113" y="13970"/>
                  </a:lnTo>
                  <a:lnTo>
                    <a:pt x="1311338" y="12700"/>
                  </a:lnTo>
                  <a:lnTo>
                    <a:pt x="1310932" y="12700"/>
                  </a:lnTo>
                  <a:lnTo>
                    <a:pt x="1310068" y="11430"/>
                  </a:lnTo>
                  <a:close/>
                </a:path>
                <a:path w="2431415" h="511810">
                  <a:moveTo>
                    <a:pt x="1565605" y="499110"/>
                  </a:moveTo>
                  <a:lnTo>
                    <a:pt x="1137958" y="499110"/>
                  </a:lnTo>
                  <a:lnTo>
                    <a:pt x="1139545" y="500380"/>
                  </a:lnTo>
                  <a:lnTo>
                    <a:pt x="1564589" y="500380"/>
                  </a:lnTo>
                  <a:lnTo>
                    <a:pt x="1565605" y="499110"/>
                  </a:lnTo>
                  <a:close/>
                </a:path>
                <a:path w="2431415" h="511810">
                  <a:moveTo>
                    <a:pt x="1569440" y="496570"/>
                  </a:moveTo>
                  <a:lnTo>
                    <a:pt x="1133335" y="496570"/>
                  </a:lnTo>
                  <a:lnTo>
                    <a:pt x="1136396" y="499110"/>
                  </a:lnTo>
                  <a:lnTo>
                    <a:pt x="1566595" y="499110"/>
                  </a:lnTo>
                  <a:lnTo>
                    <a:pt x="1567561" y="497840"/>
                  </a:lnTo>
                  <a:lnTo>
                    <a:pt x="1568513" y="497840"/>
                  </a:lnTo>
                  <a:lnTo>
                    <a:pt x="1569440" y="496570"/>
                  </a:lnTo>
                  <a:close/>
                </a:path>
                <a:path w="2431415" h="511810">
                  <a:moveTo>
                    <a:pt x="1863458" y="11430"/>
                  </a:moveTo>
                  <a:lnTo>
                    <a:pt x="1410665" y="11430"/>
                  </a:lnTo>
                  <a:lnTo>
                    <a:pt x="1397647" y="16510"/>
                  </a:lnTo>
                  <a:lnTo>
                    <a:pt x="1391412" y="19050"/>
                  </a:lnTo>
                  <a:lnTo>
                    <a:pt x="1388376" y="21590"/>
                  </a:lnTo>
                  <a:lnTo>
                    <a:pt x="1385404" y="22860"/>
                  </a:lnTo>
                  <a:lnTo>
                    <a:pt x="1382496" y="25400"/>
                  </a:lnTo>
                  <a:lnTo>
                    <a:pt x="1379639" y="26670"/>
                  </a:lnTo>
                  <a:lnTo>
                    <a:pt x="1376870" y="29210"/>
                  </a:lnTo>
                  <a:lnTo>
                    <a:pt x="1353616" y="54610"/>
                  </a:lnTo>
                  <a:lnTo>
                    <a:pt x="1115898" y="426720"/>
                  </a:lnTo>
                  <a:lnTo>
                    <a:pt x="1114996" y="427990"/>
                  </a:lnTo>
                  <a:lnTo>
                    <a:pt x="1114145" y="429260"/>
                  </a:lnTo>
                  <a:lnTo>
                    <a:pt x="1113345" y="431800"/>
                  </a:lnTo>
                  <a:lnTo>
                    <a:pt x="1112596" y="433070"/>
                  </a:lnTo>
                  <a:lnTo>
                    <a:pt x="1111897" y="434340"/>
                  </a:lnTo>
                  <a:lnTo>
                    <a:pt x="1111262" y="435610"/>
                  </a:lnTo>
                  <a:lnTo>
                    <a:pt x="1110678" y="438150"/>
                  </a:lnTo>
                  <a:lnTo>
                    <a:pt x="1110157" y="439420"/>
                  </a:lnTo>
                  <a:lnTo>
                    <a:pt x="1109687" y="440690"/>
                  </a:lnTo>
                  <a:lnTo>
                    <a:pt x="1109281" y="441960"/>
                  </a:lnTo>
                  <a:lnTo>
                    <a:pt x="1108925" y="444500"/>
                  </a:lnTo>
                  <a:lnTo>
                    <a:pt x="1108633" y="445770"/>
                  </a:lnTo>
                  <a:lnTo>
                    <a:pt x="1108392" y="447040"/>
                  </a:lnTo>
                  <a:lnTo>
                    <a:pt x="1108214" y="449580"/>
                  </a:lnTo>
                  <a:lnTo>
                    <a:pt x="1108163" y="457200"/>
                  </a:lnTo>
                  <a:lnTo>
                    <a:pt x="1108227" y="458470"/>
                  </a:lnTo>
                  <a:lnTo>
                    <a:pt x="1108405" y="459740"/>
                  </a:lnTo>
                  <a:lnTo>
                    <a:pt x="1108646" y="461010"/>
                  </a:lnTo>
                  <a:lnTo>
                    <a:pt x="1108938" y="463550"/>
                  </a:lnTo>
                  <a:lnTo>
                    <a:pt x="1109294" y="464820"/>
                  </a:lnTo>
                  <a:lnTo>
                    <a:pt x="1109713" y="466090"/>
                  </a:lnTo>
                  <a:lnTo>
                    <a:pt x="1110195" y="468630"/>
                  </a:lnTo>
                  <a:lnTo>
                    <a:pt x="1110716" y="469900"/>
                  </a:lnTo>
                  <a:lnTo>
                    <a:pt x="1111300" y="471170"/>
                  </a:lnTo>
                  <a:lnTo>
                    <a:pt x="1111948" y="472440"/>
                  </a:lnTo>
                  <a:lnTo>
                    <a:pt x="1112647" y="474980"/>
                  </a:lnTo>
                  <a:lnTo>
                    <a:pt x="1113383" y="476250"/>
                  </a:lnTo>
                  <a:lnTo>
                    <a:pt x="1114196" y="477520"/>
                  </a:lnTo>
                  <a:lnTo>
                    <a:pt x="1115047" y="478790"/>
                  </a:lnTo>
                  <a:lnTo>
                    <a:pt x="1115961" y="480060"/>
                  </a:lnTo>
                  <a:lnTo>
                    <a:pt x="1116914" y="482600"/>
                  </a:lnTo>
                  <a:lnTo>
                    <a:pt x="1126236" y="492760"/>
                  </a:lnTo>
                  <a:lnTo>
                    <a:pt x="1127582" y="492760"/>
                  </a:lnTo>
                  <a:lnTo>
                    <a:pt x="1128966" y="494030"/>
                  </a:lnTo>
                  <a:lnTo>
                    <a:pt x="1131849" y="496570"/>
                  </a:lnTo>
                  <a:lnTo>
                    <a:pt x="1570342" y="496570"/>
                  </a:lnTo>
                  <a:lnTo>
                    <a:pt x="1572069" y="494030"/>
                  </a:lnTo>
                  <a:lnTo>
                    <a:pt x="1572882" y="494030"/>
                  </a:lnTo>
                  <a:lnTo>
                    <a:pt x="1573682" y="492760"/>
                  </a:lnTo>
                  <a:lnTo>
                    <a:pt x="1574444" y="491490"/>
                  </a:lnTo>
                  <a:lnTo>
                    <a:pt x="1575181" y="491490"/>
                  </a:lnTo>
                  <a:lnTo>
                    <a:pt x="1576552" y="488950"/>
                  </a:lnTo>
                  <a:lnTo>
                    <a:pt x="1577187" y="487680"/>
                  </a:lnTo>
                  <a:lnTo>
                    <a:pt x="1646113" y="379730"/>
                  </a:lnTo>
                  <a:lnTo>
                    <a:pt x="1299349" y="379730"/>
                  </a:lnTo>
                  <a:lnTo>
                    <a:pt x="1298854" y="378460"/>
                  </a:lnTo>
                  <a:lnTo>
                    <a:pt x="1298422" y="378460"/>
                  </a:lnTo>
                  <a:lnTo>
                    <a:pt x="1298079" y="377190"/>
                  </a:lnTo>
                  <a:lnTo>
                    <a:pt x="1297762" y="377190"/>
                  </a:lnTo>
                  <a:lnTo>
                    <a:pt x="1297635" y="375920"/>
                  </a:lnTo>
                  <a:lnTo>
                    <a:pt x="1297762" y="373380"/>
                  </a:lnTo>
                  <a:lnTo>
                    <a:pt x="1298232" y="373380"/>
                  </a:lnTo>
                  <a:lnTo>
                    <a:pt x="1448866" y="137160"/>
                  </a:lnTo>
                  <a:lnTo>
                    <a:pt x="1449311" y="135890"/>
                  </a:lnTo>
                  <a:lnTo>
                    <a:pt x="1450695" y="135890"/>
                  </a:lnTo>
                  <a:lnTo>
                    <a:pt x="1451178" y="134620"/>
                  </a:lnTo>
                  <a:lnTo>
                    <a:pt x="1802549" y="134620"/>
                  </a:lnTo>
                  <a:lnTo>
                    <a:pt x="1803120" y="133350"/>
                  </a:lnTo>
                  <a:lnTo>
                    <a:pt x="1803755" y="133350"/>
                  </a:lnTo>
                  <a:lnTo>
                    <a:pt x="1804276" y="132080"/>
                  </a:lnTo>
                  <a:lnTo>
                    <a:pt x="1867357" y="34290"/>
                  </a:lnTo>
                  <a:lnTo>
                    <a:pt x="1867941" y="33020"/>
                  </a:lnTo>
                  <a:lnTo>
                    <a:pt x="1868449" y="31750"/>
                  </a:lnTo>
                  <a:lnTo>
                    <a:pt x="1868893" y="30480"/>
                  </a:lnTo>
                  <a:lnTo>
                    <a:pt x="1869262" y="29210"/>
                  </a:lnTo>
                  <a:lnTo>
                    <a:pt x="1869427" y="29210"/>
                  </a:lnTo>
                  <a:lnTo>
                    <a:pt x="1869681" y="27940"/>
                  </a:lnTo>
                  <a:lnTo>
                    <a:pt x="1869859" y="26670"/>
                  </a:lnTo>
                  <a:lnTo>
                    <a:pt x="1869668" y="21590"/>
                  </a:lnTo>
                  <a:lnTo>
                    <a:pt x="1869414" y="20320"/>
                  </a:lnTo>
                  <a:lnTo>
                    <a:pt x="1869071" y="19050"/>
                  </a:lnTo>
                  <a:lnTo>
                    <a:pt x="1868881" y="19050"/>
                  </a:lnTo>
                  <a:lnTo>
                    <a:pt x="1868436" y="17780"/>
                  </a:lnTo>
                  <a:lnTo>
                    <a:pt x="1867916" y="16510"/>
                  </a:lnTo>
                  <a:lnTo>
                    <a:pt x="1867331" y="15240"/>
                  </a:lnTo>
                  <a:lnTo>
                    <a:pt x="1867014" y="15240"/>
                  </a:lnTo>
                  <a:lnTo>
                    <a:pt x="1866328" y="13970"/>
                  </a:lnTo>
                  <a:lnTo>
                    <a:pt x="1865960" y="13970"/>
                  </a:lnTo>
                  <a:lnTo>
                    <a:pt x="1864766" y="12700"/>
                  </a:lnTo>
                  <a:lnTo>
                    <a:pt x="1864347" y="12700"/>
                  </a:lnTo>
                  <a:lnTo>
                    <a:pt x="1863458" y="11430"/>
                  </a:lnTo>
                  <a:close/>
                </a:path>
                <a:path w="2431415" h="511810">
                  <a:moveTo>
                    <a:pt x="1047432" y="433070"/>
                  </a:moveTo>
                  <a:lnTo>
                    <a:pt x="787857" y="433070"/>
                  </a:lnTo>
                  <a:lnTo>
                    <a:pt x="788454" y="434340"/>
                  </a:lnTo>
                  <a:lnTo>
                    <a:pt x="1046302" y="434340"/>
                  </a:lnTo>
                  <a:lnTo>
                    <a:pt x="1047432" y="433070"/>
                  </a:lnTo>
                  <a:close/>
                </a:path>
                <a:path w="2431415" h="511810">
                  <a:moveTo>
                    <a:pt x="1058887" y="427990"/>
                  </a:moveTo>
                  <a:lnTo>
                    <a:pt x="785812" y="427990"/>
                  </a:lnTo>
                  <a:lnTo>
                    <a:pt x="785660" y="429260"/>
                  </a:lnTo>
                  <a:lnTo>
                    <a:pt x="785964" y="431800"/>
                  </a:lnTo>
                  <a:lnTo>
                    <a:pt x="786257" y="431800"/>
                  </a:lnTo>
                  <a:lnTo>
                    <a:pt x="786625" y="433070"/>
                  </a:lnTo>
                  <a:lnTo>
                    <a:pt x="1050747" y="433070"/>
                  </a:lnTo>
                  <a:lnTo>
                    <a:pt x="1051826" y="431800"/>
                  </a:lnTo>
                  <a:lnTo>
                    <a:pt x="1053934" y="430530"/>
                  </a:lnTo>
                  <a:lnTo>
                    <a:pt x="1055966" y="430530"/>
                  </a:lnTo>
                  <a:lnTo>
                    <a:pt x="1056970" y="429260"/>
                  </a:lnTo>
                  <a:lnTo>
                    <a:pt x="1057935" y="429260"/>
                  </a:lnTo>
                  <a:lnTo>
                    <a:pt x="1058887" y="427990"/>
                  </a:lnTo>
                  <a:close/>
                </a:path>
                <a:path w="2431415" h="511810">
                  <a:moveTo>
                    <a:pt x="1249011" y="134620"/>
                  </a:moveTo>
                  <a:lnTo>
                    <a:pt x="1091425" y="134620"/>
                  </a:lnTo>
                  <a:lnTo>
                    <a:pt x="1091895" y="135890"/>
                  </a:lnTo>
                  <a:lnTo>
                    <a:pt x="1093279" y="135890"/>
                  </a:lnTo>
                  <a:lnTo>
                    <a:pt x="1093724" y="137160"/>
                  </a:lnTo>
                  <a:lnTo>
                    <a:pt x="1094244" y="137160"/>
                  </a:lnTo>
                  <a:lnTo>
                    <a:pt x="1094384" y="138430"/>
                  </a:lnTo>
                  <a:lnTo>
                    <a:pt x="1094536" y="138430"/>
                  </a:lnTo>
                  <a:lnTo>
                    <a:pt x="1094689" y="139700"/>
                  </a:lnTo>
                  <a:lnTo>
                    <a:pt x="1094536" y="140970"/>
                  </a:lnTo>
                  <a:lnTo>
                    <a:pt x="1094384" y="140970"/>
                  </a:lnTo>
                  <a:lnTo>
                    <a:pt x="1094257" y="142240"/>
                  </a:lnTo>
                  <a:lnTo>
                    <a:pt x="1094105" y="142240"/>
                  </a:lnTo>
                  <a:lnTo>
                    <a:pt x="984326" y="313690"/>
                  </a:lnTo>
                  <a:lnTo>
                    <a:pt x="983881" y="314960"/>
                  </a:lnTo>
                  <a:lnTo>
                    <a:pt x="982802" y="314960"/>
                  </a:lnTo>
                  <a:lnTo>
                    <a:pt x="982179" y="316230"/>
                  </a:lnTo>
                  <a:lnTo>
                    <a:pt x="857796" y="316230"/>
                  </a:lnTo>
                  <a:lnTo>
                    <a:pt x="857186" y="317500"/>
                  </a:lnTo>
                  <a:lnTo>
                    <a:pt x="855903" y="317500"/>
                  </a:lnTo>
                  <a:lnTo>
                    <a:pt x="855611" y="318770"/>
                  </a:lnTo>
                  <a:lnTo>
                    <a:pt x="786244" y="426720"/>
                  </a:lnTo>
                  <a:lnTo>
                    <a:pt x="786091" y="427990"/>
                  </a:lnTo>
                  <a:lnTo>
                    <a:pt x="1059815" y="427990"/>
                  </a:lnTo>
                  <a:lnTo>
                    <a:pt x="1060716" y="426720"/>
                  </a:lnTo>
                  <a:lnTo>
                    <a:pt x="1061580" y="425450"/>
                  </a:lnTo>
                  <a:lnTo>
                    <a:pt x="1062431" y="425450"/>
                  </a:lnTo>
                  <a:lnTo>
                    <a:pt x="1063256" y="424180"/>
                  </a:lnTo>
                  <a:lnTo>
                    <a:pt x="1064056" y="424180"/>
                  </a:lnTo>
                  <a:lnTo>
                    <a:pt x="1065555" y="421640"/>
                  </a:lnTo>
                  <a:lnTo>
                    <a:pt x="1066253" y="420370"/>
                  </a:lnTo>
                  <a:lnTo>
                    <a:pt x="1066927" y="420370"/>
                  </a:lnTo>
                  <a:lnTo>
                    <a:pt x="1067562" y="419100"/>
                  </a:lnTo>
                  <a:lnTo>
                    <a:pt x="1249011" y="134620"/>
                  </a:lnTo>
                  <a:close/>
                </a:path>
                <a:path w="2431415" h="511810">
                  <a:moveTo>
                    <a:pt x="1755406" y="203200"/>
                  </a:moveTo>
                  <a:lnTo>
                    <a:pt x="1523060" y="203200"/>
                  </a:lnTo>
                  <a:lnTo>
                    <a:pt x="1455991" y="308610"/>
                  </a:lnTo>
                  <a:lnTo>
                    <a:pt x="1455674" y="308610"/>
                  </a:lnTo>
                  <a:lnTo>
                    <a:pt x="1455534" y="309880"/>
                  </a:lnTo>
                  <a:lnTo>
                    <a:pt x="1455381" y="309880"/>
                  </a:lnTo>
                  <a:lnTo>
                    <a:pt x="1455229" y="311150"/>
                  </a:lnTo>
                  <a:lnTo>
                    <a:pt x="1455381" y="312420"/>
                  </a:lnTo>
                  <a:lnTo>
                    <a:pt x="1455547" y="312420"/>
                  </a:lnTo>
                  <a:lnTo>
                    <a:pt x="1455750" y="313690"/>
                  </a:lnTo>
                  <a:lnTo>
                    <a:pt x="1456296" y="313690"/>
                  </a:lnTo>
                  <a:lnTo>
                    <a:pt x="1456766" y="314960"/>
                  </a:lnTo>
                  <a:lnTo>
                    <a:pt x="1457871" y="314960"/>
                  </a:lnTo>
                  <a:lnTo>
                    <a:pt x="1458188" y="316230"/>
                  </a:lnTo>
                  <a:lnTo>
                    <a:pt x="1533474" y="316230"/>
                  </a:lnTo>
                  <a:lnTo>
                    <a:pt x="1534058" y="317500"/>
                  </a:lnTo>
                  <a:lnTo>
                    <a:pt x="1534820" y="317500"/>
                  </a:lnTo>
                  <a:lnTo>
                    <a:pt x="1535239" y="318770"/>
                  </a:lnTo>
                  <a:lnTo>
                    <a:pt x="1535734" y="318770"/>
                  </a:lnTo>
                  <a:lnTo>
                    <a:pt x="1535912" y="320040"/>
                  </a:lnTo>
                  <a:lnTo>
                    <a:pt x="1535976" y="321310"/>
                  </a:lnTo>
                  <a:lnTo>
                    <a:pt x="1535912" y="322580"/>
                  </a:lnTo>
                  <a:lnTo>
                    <a:pt x="1535747" y="322580"/>
                  </a:lnTo>
                  <a:lnTo>
                    <a:pt x="1535353" y="323850"/>
                  </a:lnTo>
                  <a:lnTo>
                    <a:pt x="1500543" y="378460"/>
                  </a:lnTo>
                  <a:lnTo>
                    <a:pt x="1499971" y="378460"/>
                  </a:lnTo>
                  <a:lnTo>
                    <a:pt x="1499717" y="379730"/>
                  </a:lnTo>
                  <a:lnTo>
                    <a:pt x="1646113" y="379730"/>
                  </a:lnTo>
                  <a:lnTo>
                    <a:pt x="1755584" y="208280"/>
                  </a:lnTo>
                  <a:lnTo>
                    <a:pt x="1756029" y="208280"/>
                  </a:lnTo>
                  <a:lnTo>
                    <a:pt x="1756156" y="207010"/>
                  </a:lnTo>
                  <a:lnTo>
                    <a:pt x="1755863" y="204470"/>
                  </a:lnTo>
                  <a:lnTo>
                    <a:pt x="1755571" y="204470"/>
                  </a:lnTo>
                  <a:lnTo>
                    <a:pt x="1755406" y="203200"/>
                  </a:lnTo>
                  <a:close/>
                </a:path>
                <a:path w="2431415" h="511810">
                  <a:moveTo>
                    <a:pt x="1753971" y="201930"/>
                  </a:moveTo>
                  <a:lnTo>
                    <a:pt x="1524025" y="201930"/>
                  </a:lnTo>
                  <a:lnTo>
                    <a:pt x="1523758" y="203200"/>
                  </a:lnTo>
                  <a:lnTo>
                    <a:pt x="1754517" y="203200"/>
                  </a:lnTo>
                  <a:lnTo>
                    <a:pt x="1753971" y="201930"/>
                  </a:lnTo>
                  <a:close/>
                </a:path>
                <a:path w="2431415" h="511810">
                  <a:moveTo>
                    <a:pt x="754126" y="10160"/>
                  </a:moveTo>
                  <a:lnTo>
                    <a:pt x="308470" y="10160"/>
                  </a:lnTo>
                  <a:lnTo>
                    <a:pt x="305409" y="11430"/>
                  </a:lnTo>
                  <a:lnTo>
                    <a:pt x="754595" y="11430"/>
                  </a:lnTo>
                  <a:lnTo>
                    <a:pt x="754126" y="10160"/>
                  </a:lnTo>
                  <a:close/>
                </a:path>
                <a:path w="2431415" h="511810">
                  <a:moveTo>
                    <a:pt x="1308201" y="10160"/>
                  </a:moveTo>
                  <a:lnTo>
                    <a:pt x="863549" y="10160"/>
                  </a:lnTo>
                  <a:lnTo>
                    <a:pt x="860171" y="11430"/>
                  </a:lnTo>
                  <a:lnTo>
                    <a:pt x="1309154" y="11430"/>
                  </a:lnTo>
                  <a:lnTo>
                    <a:pt x="1308201" y="10160"/>
                  </a:lnTo>
                  <a:close/>
                </a:path>
                <a:path w="2431415" h="511810">
                  <a:moveTo>
                    <a:pt x="1861540" y="10160"/>
                  </a:moveTo>
                  <a:lnTo>
                    <a:pt x="1417383" y="10160"/>
                  </a:lnTo>
                  <a:lnTo>
                    <a:pt x="1414005" y="11430"/>
                  </a:lnTo>
                  <a:lnTo>
                    <a:pt x="1863001" y="11430"/>
                  </a:lnTo>
                  <a:lnTo>
                    <a:pt x="1861540" y="10160"/>
                  </a:lnTo>
                  <a:close/>
                </a:path>
                <a:path w="2431415" h="511810">
                  <a:moveTo>
                    <a:pt x="751065" y="8890"/>
                  </a:moveTo>
                  <a:lnTo>
                    <a:pt x="314617" y="8890"/>
                  </a:lnTo>
                  <a:lnTo>
                    <a:pt x="311531" y="10160"/>
                  </a:lnTo>
                  <a:lnTo>
                    <a:pt x="752119" y="10160"/>
                  </a:lnTo>
                  <a:lnTo>
                    <a:pt x="751065" y="8890"/>
                  </a:lnTo>
                  <a:close/>
                </a:path>
                <a:path w="2431415" h="511810">
                  <a:moveTo>
                    <a:pt x="1306156" y="8890"/>
                  </a:moveTo>
                  <a:lnTo>
                    <a:pt x="870369" y="8890"/>
                  </a:lnTo>
                  <a:lnTo>
                    <a:pt x="866952" y="10160"/>
                  </a:lnTo>
                  <a:lnTo>
                    <a:pt x="1306677" y="10160"/>
                  </a:lnTo>
                  <a:lnTo>
                    <a:pt x="1306156" y="8890"/>
                  </a:lnTo>
                  <a:close/>
                </a:path>
                <a:path w="2431415" h="511810">
                  <a:moveTo>
                    <a:pt x="1860003" y="8890"/>
                  </a:moveTo>
                  <a:lnTo>
                    <a:pt x="1424203" y="8890"/>
                  </a:lnTo>
                  <a:lnTo>
                    <a:pt x="1420787" y="10160"/>
                  </a:lnTo>
                  <a:lnTo>
                    <a:pt x="1860524" y="10160"/>
                  </a:lnTo>
                  <a:lnTo>
                    <a:pt x="1860003" y="8890"/>
                  </a:lnTo>
                  <a:close/>
                </a:path>
                <a:path w="2431415" h="511810">
                  <a:moveTo>
                    <a:pt x="746747" y="7620"/>
                  </a:moveTo>
                  <a:lnTo>
                    <a:pt x="323799" y="7620"/>
                  </a:lnTo>
                  <a:lnTo>
                    <a:pt x="320738" y="8890"/>
                  </a:lnTo>
                  <a:lnTo>
                    <a:pt x="747826" y="8890"/>
                  </a:lnTo>
                  <a:lnTo>
                    <a:pt x="746747" y="7620"/>
                  </a:lnTo>
                  <a:close/>
                </a:path>
                <a:path w="2431415" h="511810">
                  <a:moveTo>
                    <a:pt x="1301165" y="7620"/>
                  </a:moveTo>
                  <a:lnTo>
                    <a:pt x="880706" y="7620"/>
                  </a:lnTo>
                  <a:lnTo>
                    <a:pt x="877252" y="8890"/>
                  </a:lnTo>
                  <a:lnTo>
                    <a:pt x="1302308" y="8890"/>
                  </a:lnTo>
                  <a:lnTo>
                    <a:pt x="1301165" y="7620"/>
                  </a:lnTo>
                  <a:close/>
                </a:path>
                <a:path w="2431415" h="511810">
                  <a:moveTo>
                    <a:pt x="1855012" y="7620"/>
                  </a:moveTo>
                  <a:lnTo>
                    <a:pt x="1434541" y="7620"/>
                  </a:lnTo>
                  <a:lnTo>
                    <a:pt x="1431086" y="8890"/>
                  </a:lnTo>
                  <a:lnTo>
                    <a:pt x="1856155" y="8890"/>
                  </a:lnTo>
                  <a:lnTo>
                    <a:pt x="1855012" y="7620"/>
                  </a:lnTo>
                  <a:close/>
                </a:path>
                <a:path w="2431415" h="511810">
                  <a:moveTo>
                    <a:pt x="1952752" y="2540"/>
                  </a:moveTo>
                  <a:lnTo>
                    <a:pt x="1940623" y="2540"/>
                  </a:lnTo>
                  <a:lnTo>
                    <a:pt x="1940064" y="3810"/>
                  </a:lnTo>
                  <a:lnTo>
                    <a:pt x="1953133" y="3810"/>
                  </a:lnTo>
                  <a:lnTo>
                    <a:pt x="1952752" y="2540"/>
                  </a:lnTo>
                  <a:close/>
                </a:path>
                <a:path w="2431415" h="511810">
                  <a:moveTo>
                    <a:pt x="1951418" y="1270"/>
                  </a:moveTo>
                  <a:lnTo>
                    <a:pt x="1942147" y="1270"/>
                  </a:lnTo>
                  <a:lnTo>
                    <a:pt x="1941233" y="2540"/>
                  </a:lnTo>
                  <a:lnTo>
                    <a:pt x="1952117" y="2540"/>
                  </a:lnTo>
                  <a:lnTo>
                    <a:pt x="1951418" y="1270"/>
                  </a:lnTo>
                  <a:close/>
                </a:path>
                <a:path w="2431415" h="511810">
                  <a:moveTo>
                    <a:pt x="1948789" y="0"/>
                  </a:moveTo>
                  <a:lnTo>
                    <a:pt x="1944789" y="0"/>
                  </a:lnTo>
                  <a:lnTo>
                    <a:pt x="1944230" y="1270"/>
                  </a:lnTo>
                  <a:lnTo>
                    <a:pt x="1949348" y="1270"/>
                  </a:lnTo>
                  <a:lnTo>
                    <a:pt x="1948789" y="0"/>
                  </a:lnTo>
                  <a:close/>
                </a:path>
              </a:pathLst>
            </a:custGeom>
            <a:solidFill>
              <a:schemeClr val="accent2"/>
            </a:solidFill>
          </p:spPr>
          <p:txBody>
            <a:bodyPr wrap="square" lIns="0" tIns="0" rIns="0" bIns="0" rtlCol="0"/>
            <a:lstStyle/>
            <a:p>
              <a:pPr algn="ctr"/>
              <a:endParaRPr/>
            </a:p>
          </p:txBody>
        </p:sp>
        <p:sp>
          <p:nvSpPr>
            <p:cNvPr id="6" name="Text Box 2">
              <a:hlinkClick r:id="rId2"/>
              <a:extLst>
                <a:ext uri="{FF2B5EF4-FFF2-40B4-BE49-F238E27FC236}">
                  <a16:creationId xmlns:a16="http://schemas.microsoft.com/office/drawing/2014/main" id="{1387556A-E550-8034-6E07-81FAEB42537A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832181" y="6292302"/>
              <a:ext cx="1336862" cy="2308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38100" tIns="38100" rIns="38100" bIns="38100" anchor="ctr">
              <a:spAutoFit/>
            </a:bodyPr>
            <a:lstStyle/>
            <a:p>
              <a:pPr eaLnBrk="1">
                <a:defRPr/>
              </a:pP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mo" panose="020B0604020202020204" pitchFamily="34" charset="0"/>
                  <a:ea typeface="Arimo" panose="020B0604020202020204" pitchFamily="34" charset="0"/>
                  <a:cs typeface="Arimo" panose="020B0604020202020204" pitchFamily="34" charset="0"/>
                </a:rPr>
                <a:t>EUROPOS.GROUP</a:t>
              </a:r>
              <a:endParaRPr lang="x-none" altLang="x-none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  <a:sym typeface="Poppins SemiBold" charset="0"/>
              </a:endParaRPr>
            </a:p>
          </p:txBody>
        </p:sp>
        <p:sp>
          <p:nvSpPr>
            <p:cNvPr id="7" name="Text Box 2">
              <a:extLst>
                <a:ext uri="{FF2B5EF4-FFF2-40B4-BE49-F238E27FC236}">
                  <a16:creationId xmlns:a16="http://schemas.microsoft.com/office/drawing/2014/main" id="{CDE53C57-8FCB-610B-756E-F7C2C182383F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2328917" y="6287049"/>
              <a:ext cx="1711455" cy="2308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38100" tIns="38100" rIns="38100" bIns="38100" anchor="ctr">
              <a:spAutoFit/>
            </a:bodyPr>
            <a:lstStyle/>
            <a:p>
              <a:pPr eaLnBrk="1">
                <a:defRPr/>
              </a:pP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mo" panose="020B0604020202020204" pitchFamily="34" charset="0"/>
                  <a:ea typeface="Arimo" panose="020B0604020202020204" pitchFamily="34" charset="0"/>
                  <a:cs typeface="Arimo" panose="020B0604020202020204" pitchFamily="34" charset="0"/>
                </a:rPr>
                <a:t>EUROPOS.RU</a:t>
              </a:r>
              <a:endParaRPr lang="x-none" altLang="x-none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  <a:sym typeface="Poppins SemiBold" charset="0"/>
              </a:endParaRPr>
            </a:p>
          </p:txBody>
        </p:sp>
      </p:grpSp>
      <p:cxnSp>
        <p:nvCxnSpPr>
          <p:cNvPr id="43" name="Прямая соединительная линия 42">
            <a:extLst>
              <a:ext uri="{FF2B5EF4-FFF2-40B4-BE49-F238E27FC236}">
                <a16:creationId xmlns:a16="http://schemas.microsoft.com/office/drawing/2014/main" id="{F57265D7-73B2-46D8-843A-0F51A29938EC}"/>
              </a:ext>
            </a:extLst>
          </p:cNvPr>
          <p:cNvCxnSpPr>
            <a:cxnSpLocks/>
          </p:cNvCxnSpPr>
          <p:nvPr/>
        </p:nvCxnSpPr>
        <p:spPr>
          <a:xfrm>
            <a:off x="6725036" y="587237"/>
            <a:ext cx="5466964" cy="0"/>
          </a:xfrm>
          <a:prstGeom prst="line">
            <a:avLst/>
          </a:prstGeom>
          <a:ln>
            <a:solidFill>
              <a:srgbClr val="B2B2B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Подзаголовок 44">
            <a:extLst>
              <a:ext uri="{FF2B5EF4-FFF2-40B4-BE49-F238E27FC236}">
                <a16:creationId xmlns:a16="http://schemas.microsoft.com/office/drawing/2014/main" id="{D13F809D-73A3-4BCD-859F-54EB61EE39DC}"/>
              </a:ext>
            </a:extLst>
          </p:cNvPr>
          <p:cNvSpPr txBox="1">
            <a:spLocks/>
          </p:cNvSpPr>
          <p:nvPr/>
        </p:nvSpPr>
        <p:spPr>
          <a:xfrm>
            <a:off x="960834" y="666203"/>
            <a:ext cx="5026413" cy="316169"/>
          </a:xfrm>
          <a:prstGeom prst="rect">
            <a:avLst/>
          </a:prstGeom>
          <a:noFill/>
          <a:ln>
            <a:noFill/>
            <a:extLst>
              <a:ext uri="{C807C97D-BFC1-408E-A445-0C87EB9F89A2}">
                <ask:lineSketchStyleProps xmlns:ask="http://schemas.microsoft.com/office/drawing/2018/sketchyshapes" sd="3033140682">
                  <a:custGeom>
                    <a:avLst/>
                    <a:gdLst>
                      <a:gd name="connsiteX0" fmla="*/ 0 w 4008544"/>
                      <a:gd name="connsiteY0" fmla="*/ 0 h 324689"/>
                      <a:gd name="connsiteX1" fmla="*/ 708176 w 4008544"/>
                      <a:gd name="connsiteY1" fmla="*/ 0 h 324689"/>
                      <a:gd name="connsiteX2" fmla="*/ 1336181 w 4008544"/>
                      <a:gd name="connsiteY2" fmla="*/ 0 h 324689"/>
                      <a:gd name="connsiteX3" fmla="*/ 2084443 w 4008544"/>
                      <a:gd name="connsiteY3" fmla="*/ 0 h 324689"/>
                      <a:gd name="connsiteX4" fmla="*/ 2672363 w 4008544"/>
                      <a:gd name="connsiteY4" fmla="*/ 0 h 324689"/>
                      <a:gd name="connsiteX5" fmla="*/ 3260282 w 4008544"/>
                      <a:gd name="connsiteY5" fmla="*/ 0 h 324689"/>
                      <a:gd name="connsiteX6" fmla="*/ 4008544 w 4008544"/>
                      <a:gd name="connsiteY6" fmla="*/ 0 h 324689"/>
                      <a:gd name="connsiteX7" fmla="*/ 4008544 w 4008544"/>
                      <a:gd name="connsiteY7" fmla="*/ 324689 h 324689"/>
                      <a:gd name="connsiteX8" fmla="*/ 3340453 w 4008544"/>
                      <a:gd name="connsiteY8" fmla="*/ 324689 h 324689"/>
                      <a:gd name="connsiteX9" fmla="*/ 2632277 w 4008544"/>
                      <a:gd name="connsiteY9" fmla="*/ 324689 h 324689"/>
                      <a:gd name="connsiteX10" fmla="*/ 1924101 w 4008544"/>
                      <a:gd name="connsiteY10" fmla="*/ 324689 h 324689"/>
                      <a:gd name="connsiteX11" fmla="*/ 1256010 w 4008544"/>
                      <a:gd name="connsiteY11" fmla="*/ 324689 h 324689"/>
                      <a:gd name="connsiteX12" fmla="*/ 708176 w 4008544"/>
                      <a:gd name="connsiteY12" fmla="*/ 324689 h 324689"/>
                      <a:gd name="connsiteX13" fmla="*/ 0 w 4008544"/>
                      <a:gd name="connsiteY13" fmla="*/ 324689 h 324689"/>
                      <a:gd name="connsiteX14" fmla="*/ 0 w 4008544"/>
                      <a:gd name="connsiteY14" fmla="*/ 0 h 3246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4008544" h="324689" fill="none" extrusionOk="0">
                        <a:moveTo>
                          <a:pt x="0" y="0"/>
                        </a:moveTo>
                        <a:cubicBezTo>
                          <a:pt x="267291" y="-9879"/>
                          <a:pt x="544486" y="19199"/>
                          <a:pt x="708176" y="0"/>
                        </a:cubicBezTo>
                        <a:cubicBezTo>
                          <a:pt x="871866" y="-19199"/>
                          <a:pt x="1110454" y="5110"/>
                          <a:pt x="1336181" y="0"/>
                        </a:cubicBezTo>
                        <a:cubicBezTo>
                          <a:pt x="1561909" y="-5110"/>
                          <a:pt x="1910079" y="1332"/>
                          <a:pt x="2084443" y="0"/>
                        </a:cubicBezTo>
                        <a:cubicBezTo>
                          <a:pt x="2258807" y="-1332"/>
                          <a:pt x="2424309" y="22759"/>
                          <a:pt x="2672363" y="0"/>
                        </a:cubicBezTo>
                        <a:cubicBezTo>
                          <a:pt x="2920417" y="-22759"/>
                          <a:pt x="3113460" y="14831"/>
                          <a:pt x="3260282" y="0"/>
                        </a:cubicBezTo>
                        <a:cubicBezTo>
                          <a:pt x="3407104" y="-14831"/>
                          <a:pt x="3825387" y="-17928"/>
                          <a:pt x="4008544" y="0"/>
                        </a:cubicBezTo>
                        <a:cubicBezTo>
                          <a:pt x="4017856" y="135547"/>
                          <a:pt x="3994093" y="186778"/>
                          <a:pt x="4008544" y="324689"/>
                        </a:cubicBezTo>
                        <a:cubicBezTo>
                          <a:pt x="3858310" y="341328"/>
                          <a:pt x="3660882" y="321102"/>
                          <a:pt x="3340453" y="324689"/>
                        </a:cubicBezTo>
                        <a:cubicBezTo>
                          <a:pt x="3020024" y="328276"/>
                          <a:pt x="2875466" y="301055"/>
                          <a:pt x="2632277" y="324689"/>
                        </a:cubicBezTo>
                        <a:cubicBezTo>
                          <a:pt x="2389088" y="348323"/>
                          <a:pt x="2102794" y="338517"/>
                          <a:pt x="1924101" y="324689"/>
                        </a:cubicBezTo>
                        <a:cubicBezTo>
                          <a:pt x="1745408" y="310861"/>
                          <a:pt x="1472588" y="332806"/>
                          <a:pt x="1256010" y="324689"/>
                        </a:cubicBezTo>
                        <a:cubicBezTo>
                          <a:pt x="1039432" y="316572"/>
                          <a:pt x="845599" y="323216"/>
                          <a:pt x="708176" y="324689"/>
                        </a:cubicBezTo>
                        <a:cubicBezTo>
                          <a:pt x="570753" y="326162"/>
                          <a:pt x="322179" y="293737"/>
                          <a:pt x="0" y="324689"/>
                        </a:cubicBezTo>
                        <a:cubicBezTo>
                          <a:pt x="-10849" y="232577"/>
                          <a:pt x="180" y="110128"/>
                          <a:pt x="0" y="0"/>
                        </a:cubicBezTo>
                        <a:close/>
                      </a:path>
                      <a:path w="4008544" h="324689" stroke="0" extrusionOk="0">
                        <a:moveTo>
                          <a:pt x="0" y="0"/>
                        </a:moveTo>
                        <a:cubicBezTo>
                          <a:pt x="259070" y="6434"/>
                          <a:pt x="348889" y="-21634"/>
                          <a:pt x="587920" y="0"/>
                        </a:cubicBezTo>
                        <a:cubicBezTo>
                          <a:pt x="826951" y="21634"/>
                          <a:pt x="1132987" y="-21767"/>
                          <a:pt x="1336181" y="0"/>
                        </a:cubicBezTo>
                        <a:cubicBezTo>
                          <a:pt x="1539375" y="21767"/>
                          <a:pt x="1662439" y="-16357"/>
                          <a:pt x="1964187" y="0"/>
                        </a:cubicBezTo>
                        <a:cubicBezTo>
                          <a:pt x="2265935" y="16357"/>
                          <a:pt x="2368727" y="-30485"/>
                          <a:pt x="2672363" y="0"/>
                        </a:cubicBezTo>
                        <a:cubicBezTo>
                          <a:pt x="2975999" y="30485"/>
                          <a:pt x="3217078" y="-3042"/>
                          <a:pt x="3420624" y="0"/>
                        </a:cubicBezTo>
                        <a:cubicBezTo>
                          <a:pt x="3624170" y="3042"/>
                          <a:pt x="3751216" y="18632"/>
                          <a:pt x="4008544" y="0"/>
                        </a:cubicBezTo>
                        <a:cubicBezTo>
                          <a:pt x="3999477" y="85255"/>
                          <a:pt x="3995213" y="169048"/>
                          <a:pt x="4008544" y="324689"/>
                        </a:cubicBezTo>
                        <a:cubicBezTo>
                          <a:pt x="3797120" y="351990"/>
                          <a:pt x="3473356" y="351035"/>
                          <a:pt x="3300368" y="324689"/>
                        </a:cubicBezTo>
                        <a:cubicBezTo>
                          <a:pt x="3127380" y="298343"/>
                          <a:pt x="2899004" y="299807"/>
                          <a:pt x="2592192" y="324689"/>
                        </a:cubicBezTo>
                        <a:cubicBezTo>
                          <a:pt x="2285380" y="349571"/>
                          <a:pt x="2217120" y="349917"/>
                          <a:pt x="1924101" y="324689"/>
                        </a:cubicBezTo>
                        <a:cubicBezTo>
                          <a:pt x="1631082" y="299461"/>
                          <a:pt x="1400311" y="291635"/>
                          <a:pt x="1175840" y="324689"/>
                        </a:cubicBezTo>
                        <a:cubicBezTo>
                          <a:pt x="951369" y="357743"/>
                          <a:pt x="821237" y="309358"/>
                          <a:pt x="628005" y="324689"/>
                        </a:cubicBezTo>
                        <a:cubicBezTo>
                          <a:pt x="434774" y="340020"/>
                          <a:pt x="290041" y="306841"/>
                          <a:pt x="0" y="324689"/>
                        </a:cubicBezTo>
                        <a:cubicBezTo>
                          <a:pt x="8405" y="246789"/>
                          <a:pt x="-1539" y="9534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vert="horz" lIns="91440" tIns="45720" rIns="91440" bIns="45720" rtlCol="0">
            <a:noAutofit/>
          </a:bodyPr>
          <a:lstStyle>
            <a:defPPr>
              <a:defRPr lang="ru-RU"/>
            </a:defPPr>
            <a:lvl1pPr indent="0" algn="ctr" defTabSz="1008126">
              <a:lnSpc>
                <a:spcPct val="90000"/>
              </a:lnSpc>
              <a:spcBef>
                <a:spcPts val="1103"/>
              </a:spcBef>
              <a:buFont typeface="Arial" panose="020B0604020202020204" pitchFamily="34" charset="0"/>
              <a:buNone/>
              <a:defRPr sz="3200" b="1" u="none" strike="noStrike">
                <a:solidFill>
                  <a:srgbClr val="004F9E"/>
                </a:solidFill>
                <a:effectLst/>
              </a:defRPr>
            </a:lvl1pPr>
            <a:lvl2pPr marL="756095" indent="-252032" defTabSz="1008126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/>
            </a:lvl2pPr>
            <a:lvl3pPr marL="1260158" indent="-252032" defTabSz="1008126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/>
            </a:lvl3pPr>
            <a:lvl4pPr marL="1764221" indent="-252032" defTabSz="1008126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5"/>
            </a:lvl4pPr>
            <a:lvl5pPr marL="2268284" indent="-252032" defTabSz="1008126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5"/>
            </a:lvl5pPr>
            <a:lvl6pPr marL="2772347" indent="-252032" defTabSz="1008126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5"/>
            </a:lvl6pPr>
            <a:lvl7pPr marL="3276410" indent="-252032" defTabSz="1008126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5"/>
            </a:lvl7pPr>
            <a:lvl8pPr marL="3780473" indent="-252032" defTabSz="1008126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5"/>
            </a:lvl8pPr>
            <a:lvl9pPr marL="4284536" indent="-252032" defTabSz="1008126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5"/>
            </a:lvl9pPr>
          </a:lstStyle>
          <a:p>
            <a:r>
              <a:rPr lang="ru-RU" sz="1800" b="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Стойки телескопические</a:t>
            </a:r>
          </a:p>
        </p:txBody>
      </p:sp>
      <p:graphicFrame>
        <p:nvGraphicFramePr>
          <p:cNvPr id="10" name="Таблица 9">
            <a:extLst>
              <a:ext uri="{FF2B5EF4-FFF2-40B4-BE49-F238E27FC236}">
                <a16:creationId xmlns:a16="http://schemas.microsoft.com/office/drawing/2014/main" id="{A176B2C6-7A95-47A8-8780-08AA44365E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5008987"/>
              </p:ext>
            </p:extLst>
          </p:nvPr>
        </p:nvGraphicFramePr>
        <p:xfrm>
          <a:off x="6725036" y="1046413"/>
          <a:ext cx="5110264" cy="200304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287261">
                  <a:extLst>
                    <a:ext uri="{9D8B030D-6E8A-4147-A177-3AD203B41FA5}">
                      <a16:colId xmlns:a16="http://schemas.microsoft.com/office/drawing/2014/main" val="1773017484"/>
                    </a:ext>
                  </a:extLst>
                </a:gridCol>
                <a:gridCol w="907091">
                  <a:extLst>
                    <a:ext uri="{9D8B030D-6E8A-4147-A177-3AD203B41FA5}">
                      <a16:colId xmlns:a16="http://schemas.microsoft.com/office/drawing/2014/main" val="2935499980"/>
                    </a:ext>
                  </a:extLst>
                </a:gridCol>
                <a:gridCol w="2915912">
                  <a:extLst>
                    <a:ext uri="{9D8B030D-6E8A-4147-A177-3AD203B41FA5}">
                      <a16:colId xmlns:a16="http://schemas.microsoft.com/office/drawing/2014/main" val="2249639487"/>
                    </a:ext>
                  </a:extLst>
                </a:gridCol>
              </a:tblGrid>
              <a:tr h="479392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u="none" strike="noStrike" dirty="0">
                          <a:solidFill>
                            <a:srgbClr val="014592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Изображение</a:t>
                      </a:r>
                      <a:endParaRPr lang="ru-RU" sz="1000" b="1" i="0" u="none" strike="noStrike" dirty="0">
                        <a:solidFill>
                          <a:srgbClr val="014592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rgbClr val="014592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Артикул </a:t>
                      </a:r>
                      <a:endParaRPr lang="ru-RU" sz="1000" b="1" i="0" u="none" strike="noStrike" dirty="0">
                        <a:solidFill>
                          <a:srgbClr val="014592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rgbClr val="014592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Наименование</a:t>
                      </a:r>
                      <a:endParaRPr lang="ru-RU" sz="1000" b="1" i="0" u="none" strike="noStrike" dirty="0">
                        <a:solidFill>
                          <a:srgbClr val="014592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0509071"/>
                  </a:ext>
                </a:extLst>
              </a:tr>
              <a:tr h="7618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chemeClr val="tx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102570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Стойка рекламная INFOSTAND-XL-FIX A4 </a:t>
                      </a:r>
                      <a:r>
                        <a:rPr lang="ru-RU" sz="1000" u="none" strike="noStrike" dirty="0" err="1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Duo</a:t>
                      </a:r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, цвет прозрачный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7946316"/>
                  </a:ext>
                </a:extLst>
              </a:tr>
              <a:tr h="7618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chemeClr val="tx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102571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Стойка рекламная INFOSTAND-XL-FIX </a:t>
                      </a:r>
                      <a:r>
                        <a:rPr lang="en-US" sz="1000" u="none" strike="noStrike" dirty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</a:t>
                      </a:r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ru-RU" sz="1000" u="none" strike="noStrike" dirty="0" err="1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Duo</a:t>
                      </a:r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, цвет прозрачный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768850"/>
                  </a:ext>
                </a:extLst>
              </a:tr>
            </a:tbl>
          </a:graphicData>
        </a:graphic>
      </p:graphicFrame>
      <p:graphicFrame>
        <p:nvGraphicFramePr>
          <p:cNvPr id="11" name="Таблица 10">
            <a:extLst>
              <a:ext uri="{FF2B5EF4-FFF2-40B4-BE49-F238E27FC236}">
                <a16:creationId xmlns:a16="http://schemas.microsoft.com/office/drawing/2014/main" id="{4145D31C-1623-4B7A-A265-D0E1379097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7221851"/>
              </p:ext>
            </p:extLst>
          </p:nvPr>
        </p:nvGraphicFramePr>
        <p:xfrm>
          <a:off x="356700" y="984174"/>
          <a:ext cx="5832606" cy="5302875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288470">
                  <a:extLst>
                    <a:ext uri="{9D8B030D-6E8A-4147-A177-3AD203B41FA5}">
                      <a16:colId xmlns:a16="http://schemas.microsoft.com/office/drawing/2014/main" val="739404300"/>
                    </a:ext>
                  </a:extLst>
                </a:gridCol>
                <a:gridCol w="757357">
                  <a:extLst>
                    <a:ext uri="{9D8B030D-6E8A-4147-A177-3AD203B41FA5}">
                      <a16:colId xmlns:a16="http://schemas.microsoft.com/office/drawing/2014/main" val="858955009"/>
                    </a:ext>
                  </a:extLst>
                </a:gridCol>
                <a:gridCol w="3786779">
                  <a:extLst>
                    <a:ext uri="{9D8B030D-6E8A-4147-A177-3AD203B41FA5}">
                      <a16:colId xmlns:a16="http://schemas.microsoft.com/office/drawing/2014/main" val="2351938704"/>
                    </a:ext>
                  </a:extLst>
                </a:gridCol>
              </a:tblGrid>
              <a:tr h="44962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solidFill>
                            <a:srgbClr val="014592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Изображение</a:t>
                      </a:r>
                      <a:endParaRPr lang="ru-RU" sz="1000" b="1" i="0" u="none" strike="noStrike" dirty="0">
                        <a:solidFill>
                          <a:srgbClr val="014592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rgbClr val="014592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Артикул </a:t>
                      </a:r>
                      <a:endParaRPr lang="ru-RU" sz="1000" b="1" i="0" u="none" strike="noStrike" dirty="0">
                        <a:solidFill>
                          <a:srgbClr val="014592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rgbClr val="014592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Наименование</a:t>
                      </a:r>
                      <a:endParaRPr lang="ru-RU" sz="1000" b="1" i="0" u="none" strike="noStrike" dirty="0">
                        <a:solidFill>
                          <a:srgbClr val="014592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2282344"/>
                  </a:ext>
                </a:extLst>
              </a:tr>
              <a:tr h="69332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105113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Стойка телескопическая INFOSTAND-XL </a:t>
                      </a:r>
                      <a:r>
                        <a:rPr lang="en-US" sz="1000" u="none" strike="noStrike" dirty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A3</a:t>
                      </a:r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, цвет прозрачный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23184207"/>
                  </a:ext>
                </a:extLst>
              </a:tr>
              <a:tr h="69332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105114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Стойка телескопическая INFOSTAND-XL-T, цвет прозрачный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4462446"/>
                  </a:ext>
                </a:extLst>
              </a:tr>
              <a:tr h="69332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chemeClr val="tx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105115</a:t>
                      </a:r>
                      <a:endParaRPr lang="ru-RU" sz="1000" b="0" i="0" u="none" strike="noStrike">
                        <a:solidFill>
                          <a:schemeClr val="tx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Стойка телескопическая INFOSTAND-XL </a:t>
                      </a:r>
                      <a:r>
                        <a:rPr lang="en-US" sz="1000" u="none" strike="noStrike" dirty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A3 Duo</a:t>
                      </a:r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, цвет прозрачный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50643986"/>
                  </a:ext>
                </a:extLst>
              </a:tr>
              <a:tr h="69332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105100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Стойка телескопическая INFOSTAND-XL </a:t>
                      </a:r>
                      <a:r>
                        <a:rPr lang="en-US" sz="1000" u="none" strike="noStrike" dirty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A2</a:t>
                      </a:r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, цвет прозрачный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3850568"/>
                  </a:ext>
                </a:extLst>
              </a:tr>
              <a:tr h="693322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chemeClr val="tx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105101</a:t>
                      </a:r>
                      <a:endParaRPr lang="ru-RU" sz="1000" b="0" i="0" u="none" strike="noStrike">
                        <a:solidFill>
                          <a:schemeClr val="tx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Стойка телескопическая INFOSTAND-XL </a:t>
                      </a:r>
                      <a:r>
                        <a:rPr lang="en-US" sz="1000" u="none" strike="noStrike" dirty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A2 Duo</a:t>
                      </a:r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, цвет прозрачный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61512449"/>
                  </a:ext>
                </a:extLst>
              </a:tr>
              <a:tr h="693322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chemeClr val="tx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105102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Стойка телескопическая INFOSTAND-XL </a:t>
                      </a:r>
                      <a:r>
                        <a:rPr lang="en-US" sz="1000" u="none" strike="noStrike" dirty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A1</a:t>
                      </a:r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, цвет прозрачный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3396808"/>
                  </a:ext>
                </a:extLst>
              </a:tr>
              <a:tr h="69332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105103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Стойка телескопическая INFOSTAND-XL </a:t>
                      </a:r>
                      <a:r>
                        <a:rPr lang="en-US" sz="1000" u="none" strike="noStrike" dirty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A1 Duo</a:t>
                      </a:r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, цвет прозрачный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48301346"/>
                  </a:ext>
                </a:extLst>
              </a:tr>
            </a:tbl>
          </a:graphicData>
        </a:graphic>
      </p:graphicFrame>
      <p:sp>
        <p:nvSpPr>
          <p:cNvPr id="12" name="Подзаголовок 44">
            <a:extLst>
              <a:ext uri="{FF2B5EF4-FFF2-40B4-BE49-F238E27FC236}">
                <a16:creationId xmlns:a16="http://schemas.microsoft.com/office/drawing/2014/main" id="{572E11D4-1794-4D3E-9B81-F77B3523750D}"/>
              </a:ext>
            </a:extLst>
          </p:cNvPr>
          <p:cNvSpPr txBox="1">
            <a:spLocks/>
          </p:cNvSpPr>
          <p:nvPr/>
        </p:nvSpPr>
        <p:spPr>
          <a:xfrm>
            <a:off x="7178845" y="680677"/>
            <a:ext cx="4792347" cy="316169"/>
          </a:xfrm>
          <a:prstGeom prst="rect">
            <a:avLst/>
          </a:prstGeom>
          <a:noFill/>
          <a:ln>
            <a:noFill/>
            <a:extLst>
              <a:ext uri="{C807C97D-BFC1-408E-A445-0C87EB9F89A2}">
                <ask:lineSketchStyleProps xmlns:ask="http://schemas.microsoft.com/office/drawing/2018/sketchyshapes" sd="3033140682">
                  <a:custGeom>
                    <a:avLst/>
                    <a:gdLst>
                      <a:gd name="connsiteX0" fmla="*/ 0 w 4008544"/>
                      <a:gd name="connsiteY0" fmla="*/ 0 h 324689"/>
                      <a:gd name="connsiteX1" fmla="*/ 708176 w 4008544"/>
                      <a:gd name="connsiteY1" fmla="*/ 0 h 324689"/>
                      <a:gd name="connsiteX2" fmla="*/ 1336181 w 4008544"/>
                      <a:gd name="connsiteY2" fmla="*/ 0 h 324689"/>
                      <a:gd name="connsiteX3" fmla="*/ 2084443 w 4008544"/>
                      <a:gd name="connsiteY3" fmla="*/ 0 h 324689"/>
                      <a:gd name="connsiteX4" fmla="*/ 2672363 w 4008544"/>
                      <a:gd name="connsiteY4" fmla="*/ 0 h 324689"/>
                      <a:gd name="connsiteX5" fmla="*/ 3260282 w 4008544"/>
                      <a:gd name="connsiteY5" fmla="*/ 0 h 324689"/>
                      <a:gd name="connsiteX6" fmla="*/ 4008544 w 4008544"/>
                      <a:gd name="connsiteY6" fmla="*/ 0 h 324689"/>
                      <a:gd name="connsiteX7" fmla="*/ 4008544 w 4008544"/>
                      <a:gd name="connsiteY7" fmla="*/ 324689 h 324689"/>
                      <a:gd name="connsiteX8" fmla="*/ 3340453 w 4008544"/>
                      <a:gd name="connsiteY8" fmla="*/ 324689 h 324689"/>
                      <a:gd name="connsiteX9" fmla="*/ 2632277 w 4008544"/>
                      <a:gd name="connsiteY9" fmla="*/ 324689 h 324689"/>
                      <a:gd name="connsiteX10" fmla="*/ 1924101 w 4008544"/>
                      <a:gd name="connsiteY10" fmla="*/ 324689 h 324689"/>
                      <a:gd name="connsiteX11" fmla="*/ 1256010 w 4008544"/>
                      <a:gd name="connsiteY11" fmla="*/ 324689 h 324689"/>
                      <a:gd name="connsiteX12" fmla="*/ 708176 w 4008544"/>
                      <a:gd name="connsiteY12" fmla="*/ 324689 h 324689"/>
                      <a:gd name="connsiteX13" fmla="*/ 0 w 4008544"/>
                      <a:gd name="connsiteY13" fmla="*/ 324689 h 324689"/>
                      <a:gd name="connsiteX14" fmla="*/ 0 w 4008544"/>
                      <a:gd name="connsiteY14" fmla="*/ 0 h 3246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4008544" h="324689" fill="none" extrusionOk="0">
                        <a:moveTo>
                          <a:pt x="0" y="0"/>
                        </a:moveTo>
                        <a:cubicBezTo>
                          <a:pt x="267291" y="-9879"/>
                          <a:pt x="544486" y="19199"/>
                          <a:pt x="708176" y="0"/>
                        </a:cubicBezTo>
                        <a:cubicBezTo>
                          <a:pt x="871866" y="-19199"/>
                          <a:pt x="1110454" y="5110"/>
                          <a:pt x="1336181" y="0"/>
                        </a:cubicBezTo>
                        <a:cubicBezTo>
                          <a:pt x="1561909" y="-5110"/>
                          <a:pt x="1910079" y="1332"/>
                          <a:pt x="2084443" y="0"/>
                        </a:cubicBezTo>
                        <a:cubicBezTo>
                          <a:pt x="2258807" y="-1332"/>
                          <a:pt x="2424309" y="22759"/>
                          <a:pt x="2672363" y="0"/>
                        </a:cubicBezTo>
                        <a:cubicBezTo>
                          <a:pt x="2920417" y="-22759"/>
                          <a:pt x="3113460" y="14831"/>
                          <a:pt x="3260282" y="0"/>
                        </a:cubicBezTo>
                        <a:cubicBezTo>
                          <a:pt x="3407104" y="-14831"/>
                          <a:pt x="3825387" y="-17928"/>
                          <a:pt x="4008544" y="0"/>
                        </a:cubicBezTo>
                        <a:cubicBezTo>
                          <a:pt x="4017856" y="135547"/>
                          <a:pt x="3994093" y="186778"/>
                          <a:pt x="4008544" y="324689"/>
                        </a:cubicBezTo>
                        <a:cubicBezTo>
                          <a:pt x="3858310" y="341328"/>
                          <a:pt x="3660882" y="321102"/>
                          <a:pt x="3340453" y="324689"/>
                        </a:cubicBezTo>
                        <a:cubicBezTo>
                          <a:pt x="3020024" y="328276"/>
                          <a:pt x="2875466" y="301055"/>
                          <a:pt x="2632277" y="324689"/>
                        </a:cubicBezTo>
                        <a:cubicBezTo>
                          <a:pt x="2389088" y="348323"/>
                          <a:pt x="2102794" y="338517"/>
                          <a:pt x="1924101" y="324689"/>
                        </a:cubicBezTo>
                        <a:cubicBezTo>
                          <a:pt x="1745408" y="310861"/>
                          <a:pt x="1472588" y="332806"/>
                          <a:pt x="1256010" y="324689"/>
                        </a:cubicBezTo>
                        <a:cubicBezTo>
                          <a:pt x="1039432" y="316572"/>
                          <a:pt x="845599" y="323216"/>
                          <a:pt x="708176" y="324689"/>
                        </a:cubicBezTo>
                        <a:cubicBezTo>
                          <a:pt x="570753" y="326162"/>
                          <a:pt x="322179" y="293737"/>
                          <a:pt x="0" y="324689"/>
                        </a:cubicBezTo>
                        <a:cubicBezTo>
                          <a:pt x="-10849" y="232577"/>
                          <a:pt x="180" y="110128"/>
                          <a:pt x="0" y="0"/>
                        </a:cubicBezTo>
                        <a:close/>
                      </a:path>
                      <a:path w="4008544" h="324689" stroke="0" extrusionOk="0">
                        <a:moveTo>
                          <a:pt x="0" y="0"/>
                        </a:moveTo>
                        <a:cubicBezTo>
                          <a:pt x="259070" y="6434"/>
                          <a:pt x="348889" y="-21634"/>
                          <a:pt x="587920" y="0"/>
                        </a:cubicBezTo>
                        <a:cubicBezTo>
                          <a:pt x="826951" y="21634"/>
                          <a:pt x="1132987" y="-21767"/>
                          <a:pt x="1336181" y="0"/>
                        </a:cubicBezTo>
                        <a:cubicBezTo>
                          <a:pt x="1539375" y="21767"/>
                          <a:pt x="1662439" y="-16357"/>
                          <a:pt x="1964187" y="0"/>
                        </a:cubicBezTo>
                        <a:cubicBezTo>
                          <a:pt x="2265935" y="16357"/>
                          <a:pt x="2368727" y="-30485"/>
                          <a:pt x="2672363" y="0"/>
                        </a:cubicBezTo>
                        <a:cubicBezTo>
                          <a:pt x="2975999" y="30485"/>
                          <a:pt x="3217078" y="-3042"/>
                          <a:pt x="3420624" y="0"/>
                        </a:cubicBezTo>
                        <a:cubicBezTo>
                          <a:pt x="3624170" y="3042"/>
                          <a:pt x="3751216" y="18632"/>
                          <a:pt x="4008544" y="0"/>
                        </a:cubicBezTo>
                        <a:cubicBezTo>
                          <a:pt x="3999477" y="85255"/>
                          <a:pt x="3995213" y="169048"/>
                          <a:pt x="4008544" y="324689"/>
                        </a:cubicBezTo>
                        <a:cubicBezTo>
                          <a:pt x="3797120" y="351990"/>
                          <a:pt x="3473356" y="351035"/>
                          <a:pt x="3300368" y="324689"/>
                        </a:cubicBezTo>
                        <a:cubicBezTo>
                          <a:pt x="3127380" y="298343"/>
                          <a:pt x="2899004" y="299807"/>
                          <a:pt x="2592192" y="324689"/>
                        </a:cubicBezTo>
                        <a:cubicBezTo>
                          <a:pt x="2285380" y="349571"/>
                          <a:pt x="2217120" y="349917"/>
                          <a:pt x="1924101" y="324689"/>
                        </a:cubicBezTo>
                        <a:cubicBezTo>
                          <a:pt x="1631082" y="299461"/>
                          <a:pt x="1400311" y="291635"/>
                          <a:pt x="1175840" y="324689"/>
                        </a:cubicBezTo>
                        <a:cubicBezTo>
                          <a:pt x="951369" y="357743"/>
                          <a:pt x="821237" y="309358"/>
                          <a:pt x="628005" y="324689"/>
                        </a:cubicBezTo>
                        <a:cubicBezTo>
                          <a:pt x="434774" y="340020"/>
                          <a:pt x="290041" y="306841"/>
                          <a:pt x="0" y="324689"/>
                        </a:cubicBezTo>
                        <a:cubicBezTo>
                          <a:pt x="8405" y="246789"/>
                          <a:pt x="-1539" y="9534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vert="horz" lIns="91440" tIns="45720" rIns="91440" bIns="45720" rtlCol="0">
            <a:noAutofit/>
          </a:bodyPr>
          <a:lstStyle>
            <a:defPPr>
              <a:defRPr lang="ru-RU"/>
            </a:defPPr>
            <a:lvl1pPr indent="0" algn="ctr" defTabSz="1008126">
              <a:lnSpc>
                <a:spcPct val="90000"/>
              </a:lnSpc>
              <a:spcBef>
                <a:spcPts val="1103"/>
              </a:spcBef>
              <a:buFont typeface="Arial" panose="020B0604020202020204" pitchFamily="34" charset="0"/>
              <a:buNone/>
              <a:defRPr sz="3200" b="1" u="none" strike="noStrike">
                <a:solidFill>
                  <a:srgbClr val="004F9E"/>
                </a:solidFill>
                <a:effectLst/>
              </a:defRPr>
            </a:lvl1pPr>
            <a:lvl2pPr marL="756095" indent="-252032" defTabSz="1008126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/>
            </a:lvl2pPr>
            <a:lvl3pPr marL="1260158" indent="-252032" defTabSz="1008126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/>
            </a:lvl3pPr>
            <a:lvl4pPr marL="1764221" indent="-252032" defTabSz="1008126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5"/>
            </a:lvl4pPr>
            <a:lvl5pPr marL="2268284" indent="-252032" defTabSz="1008126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5"/>
            </a:lvl5pPr>
            <a:lvl6pPr marL="2772347" indent="-252032" defTabSz="1008126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5"/>
            </a:lvl6pPr>
            <a:lvl7pPr marL="3276410" indent="-252032" defTabSz="1008126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5"/>
            </a:lvl7pPr>
            <a:lvl8pPr marL="3780473" indent="-252032" defTabSz="1008126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5"/>
            </a:lvl8pPr>
            <a:lvl9pPr marL="4284536" indent="-252032" defTabSz="1008126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5"/>
            </a:lvl9pPr>
          </a:lstStyle>
          <a:p>
            <a:r>
              <a:rPr lang="ru-RU" sz="1800" b="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Стойки фиксированной высоты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0E22A3BA-8390-4FCA-87F4-961DFC5989E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4" r="28765"/>
          <a:stretch/>
        </p:blipFill>
        <p:spPr>
          <a:xfrm>
            <a:off x="7178845" y="2435298"/>
            <a:ext cx="285890" cy="619497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AC1F6AC0-7BF9-46AE-B561-72585724C2C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25" r="34431"/>
          <a:stretch/>
        </p:blipFill>
        <p:spPr>
          <a:xfrm>
            <a:off x="7178845" y="1593282"/>
            <a:ext cx="226329" cy="619497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34B7C982-1EDD-49CF-A8DF-DA482FE63D7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56" r="29156"/>
          <a:stretch/>
        </p:blipFill>
        <p:spPr>
          <a:xfrm>
            <a:off x="832181" y="5583582"/>
            <a:ext cx="274251" cy="626295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39B4D3EC-58F1-4FC4-8BBE-2BD760154CB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24" r="30423"/>
          <a:stretch/>
        </p:blipFill>
        <p:spPr>
          <a:xfrm>
            <a:off x="755021" y="4782630"/>
            <a:ext cx="325480" cy="624735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B60E1A3B-9EC0-4A02-A1E8-118566FB78F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00" r="36000"/>
          <a:stretch/>
        </p:blipFill>
        <p:spPr>
          <a:xfrm>
            <a:off x="832182" y="3996704"/>
            <a:ext cx="224214" cy="611223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968D685C-0C60-41A5-B183-0677C438E971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8" r="27068"/>
          <a:stretch/>
        </p:blipFill>
        <p:spPr>
          <a:xfrm>
            <a:off x="764684" y="3222009"/>
            <a:ext cx="334960" cy="638579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7C29A940-28A1-409B-B11F-EE391B4CD6C0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4106" b="97947" l="10000" r="90000">
                        <a14:foregroundMark x1="41154" y1="5279" x2="62949" y2="46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942" r="32361"/>
          <a:stretch/>
        </p:blipFill>
        <p:spPr>
          <a:xfrm>
            <a:off x="807079" y="1628623"/>
            <a:ext cx="282622" cy="638577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1E9E0B0A-241A-4AC4-80D5-4DEEE685EDEA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37" r="34099"/>
          <a:stretch/>
        </p:blipFill>
        <p:spPr>
          <a:xfrm>
            <a:off x="817055" y="2430387"/>
            <a:ext cx="240753" cy="638579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730A183E-03FC-4B88-B946-202D34A37390}"/>
              </a:ext>
            </a:extLst>
          </p:cNvPr>
          <p:cNvSpPr txBox="1"/>
          <p:nvPr/>
        </p:nvSpPr>
        <p:spPr>
          <a:xfrm>
            <a:off x="6673908" y="3758638"/>
            <a:ext cx="5392367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*</a:t>
            </a: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Стойки представлены в виде виртуальных комплектов. Поставляются в разобранном виде.</a:t>
            </a:r>
          </a:p>
        </p:txBody>
      </p:sp>
    </p:spTree>
    <p:extLst>
      <p:ext uri="{BB962C8B-B14F-4D97-AF65-F5344CB8AC3E}">
        <p14:creationId xmlns:p14="http://schemas.microsoft.com/office/powerpoint/2010/main" val="225880049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19">
      <a:dk1>
        <a:srgbClr val="292929"/>
      </a:dk1>
      <a:lt1>
        <a:sysClr val="window" lastClr="FFFFFF"/>
      </a:lt1>
      <a:dk2>
        <a:srgbClr val="292929"/>
      </a:dk2>
      <a:lt2>
        <a:srgbClr val="FFFFFF"/>
      </a:lt2>
      <a:accent1>
        <a:srgbClr val="0B478F"/>
      </a:accent1>
      <a:accent2>
        <a:srgbClr val="0B478F"/>
      </a:accent2>
      <a:accent3>
        <a:srgbClr val="0B478F"/>
      </a:accent3>
      <a:accent4>
        <a:srgbClr val="0B478F"/>
      </a:accent4>
      <a:accent5>
        <a:srgbClr val="0B478F"/>
      </a:accent5>
      <a:accent6>
        <a:srgbClr val="0B478F"/>
      </a:accent6>
      <a:hlink>
        <a:srgbClr val="0B478F"/>
      </a:hlink>
      <a:folHlink>
        <a:srgbClr val="292929"/>
      </a:folHlink>
    </a:clrScheme>
    <a:fontScheme name="Другая 1">
      <a:majorFont>
        <a:latin typeface="opensans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371</TotalTime>
  <Words>316</Words>
  <Application>Microsoft Office PowerPoint</Application>
  <PresentationFormat>Широкоэкранный</PresentationFormat>
  <Paragraphs>119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8" baseType="lpstr">
      <vt:lpstr>Arial</vt:lpstr>
      <vt:lpstr>Arimo</vt:lpstr>
      <vt:lpstr>Calibri</vt:lpstr>
      <vt:lpstr>Montserrat ExtraBold</vt:lpstr>
      <vt:lpstr>Montserrat Medium</vt:lpstr>
      <vt:lpstr>Open Sans</vt:lpstr>
      <vt:lpstr>opensans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Анна Чеканова</dc:creator>
  <cp:lastModifiedBy>Саблина Валерия</cp:lastModifiedBy>
  <cp:revision>20</cp:revision>
  <dcterms:created xsi:type="dcterms:W3CDTF">2024-08-31T11:38:16Z</dcterms:created>
  <dcterms:modified xsi:type="dcterms:W3CDTF">2024-11-26T12:16:48Z</dcterms:modified>
</cp:coreProperties>
</file>